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
  </p:notesMasterIdLst>
  <p:handoutMasterIdLst>
    <p:handoutMasterId r:id="rId7"/>
  </p:handoutMasterIdLst>
  <p:sldIdLst>
    <p:sldId id="261" r:id="rId5"/>
  </p:sldIdLst>
  <p:sldSz cx="15119350" cy="21383625"/>
  <p:notesSz cx="6669088" cy="9928225"/>
  <p:defaultTextStyle>
    <a:defPPr>
      <a:defRPr lang="de-DE"/>
    </a:defPPr>
    <a:lvl1pPr algn="l" rtl="0" eaLnBrk="0" fontAlgn="base" hangingPunct="0">
      <a:spcBef>
        <a:spcPct val="0"/>
      </a:spcBef>
      <a:spcAft>
        <a:spcPct val="0"/>
      </a:spcAft>
      <a:defRPr sz="4804" b="1" kern="1200">
        <a:solidFill>
          <a:schemeClr val="bg2"/>
        </a:solidFill>
        <a:latin typeface="Microsoft Sans Serif" charset="0"/>
        <a:ea typeface="+mn-ea"/>
        <a:cs typeface="+mn-cs"/>
      </a:defRPr>
    </a:lvl1pPr>
    <a:lvl2pPr marL="305067" indent="17945" algn="l" rtl="0" eaLnBrk="0" fontAlgn="base" hangingPunct="0">
      <a:spcBef>
        <a:spcPct val="0"/>
      </a:spcBef>
      <a:spcAft>
        <a:spcPct val="0"/>
      </a:spcAft>
      <a:defRPr sz="4804" b="1" kern="1200">
        <a:solidFill>
          <a:schemeClr val="bg2"/>
        </a:solidFill>
        <a:latin typeface="Microsoft Sans Serif" charset="0"/>
        <a:ea typeface="+mn-ea"/>
        <a:cs typeface="+mn-cs"/>
      </a:defRPr>
    </a:lvl2pPr>
    <a:lvl3pPr marL="610133" indent="35890" algn="l" rtl="0" eaLnBrk="0" fontAlgn="base" hangingPunct="0">
      <a:spcBef>
        <a:spcPct val="0"/>
      </a:spcBef>
      <a:spcAft>
        <a:spcPct val="0"/>
      </a:spcAft>
      <a:defRPr sz="4804" b="1" kern="1200">
        <a:solidFill>
          <a:schemeClr val="bg2"/>
        </a:solidFill>
        <a:latin typeface="Microsoft Sans Serif" charset="0"/>
        <a:ea typeface="+mn-ea"/>
        <a:cs typeface="+mn-cs"/>
      </a:defRPr>
    </a:lvl3pPr>
    <a:lvl4pPr marL="915200" indent="53835" algn="l" rtl="0" eaLnBrk="0" fontAlgn="base" hangingPunct="0">
      <a:spcBef>
        <a:spcPct val="0"/>
      </a:spcBef>
      <a:spcAft>
        <a:spcPct val="0"/>
      </a:spcAft>
      <a:defRPr sz="4804" b="1" kern="1200">
        <a:solidFill>
          <a:schemeClr val="bg2"/>
        </a:solidFill>
        <a:latin typeface="Microsoft Sans Serif" charset="0"/>
        <a:ea typeface="+mn-ea"/>
        <a:cs typeface="+mn-cs"/>
      </a:defRPr>
    </a:lvl4pPr>
    <a:lvl5pPr marL="1220267" indent="71780" algn="l" rtl="0" eaLnBrk="0" fontAlgn="base" hangingPunct="0">
      <a:spcBef>
        <a:spcPct val="0"/>
      </a:spcBef>
      <a:spcAft>
        <a:spcPct val="0"/>
      </a:spcAft>
      <a:defRPr sz="4804" b="1" kern="1200">
        <a:solidFill>
          <a:schemeClr val="bg2"/>
        </a:solidFill>
        <a:latin typeface="Microsoft Sans Serif" charset="0"/>
        <a:ea typeface="+mn-ea"/>
        <a:cs typeface="+mn-cs"/>
      </a:defRPr>
    </a:lvl5pPr>
    <a:lvl6pPr marL="1615059" algn="l" defTabSz="646024" rtl="0" eaLnBrk="1" latinLnBrk="0" hangingPunct="1">
      <a:defRPr sz="4804" b="1" kern="1200">
        <a:solidFill>
          <a:schemeClr val="bg2"/>
        </a:solidFill>
        <a:latin typeface="Microsoft Sans Serif" charset="0"/>
        <a:ea typeface="+mn-ea"/>
        <a:cs typeface="+mn-cs"/>
      </a:defRPr>
    </a:lvl6pPr>
    <a:lvl7pPr marL="1938071" algn="l" defTabSz="646024" rtl="0" eaLnBrk="1" latinLnBrk="0" hangingPunct="1">
      <a:defRPr sz="4804" b="1" kern="1200">
        <a:solidFill>
          <a:schemeClr val="bg2"/>
        </a:solidFill>
        <a:latin typeface="Microsoft Sans Serif" charset="0"/>
        <a:ea typeface="+mn-ea"/>
        <a:cs typeface="+mn-cs"/>
      </a:defRPr>
    </a:lvl7pPr>
    <a:lvl8pPr marL="2261083" algn="l" defTabSz="646024" rtl="0" eaLnBrk="1" latinLnBrk="0" hangingPunct="1">
      <a:defRPr sz="4804" b="1" kern="1200">
        <a:solidFill>
          <a:schemeClr val="bg2"/>
        </a:solidFill>
        <a:latin typeface="Microsoft Sans Serif" charset="0"/>
        <a:ea typeface="+mn-ea"/>
        <a:cs typeface="+mn-cs"/>
      </a:defRPr>
    </a:lvl8pPr>
    <a:lvl9pPr marL="2584094" algn="l" defTabSz="646024" rtl="0" eaLnBrk="1" latinLnBrk="0" hangingPunct="1">
      <a:defRPr sz="4804" b="1" kern="1200">
        <a:solidFill>
          <a:schemeClr val="bg2"/>
        </a:solidFill>
        <a:latin typeface="Microsoft Sans Serif" charset="0"/>
        <a:ea typeface="+mn-ea"/>
        <a:cs typeface="+mn-cs"/>
      </a:defRPr>
    </a:lvl9pPr>
  </p:defaultTextStyle>
  <p:extLst>
    <p:ext uri="{EFAFB233-063F-42B5-8137-9DF3F51BA10A}">
      <p15:sldGuideLst xmlns:p15="http://schemas.microsoft.com/office/powerpoint/2012/main">
        <p15:guide id="1" orient="horz" pos="6735" userDrawn="1">
          <p15:clr>
            <a:srgbClr val="A4A3A4"/>
          </p15:clr>
        </p15:guide>
        <p15:guide id="2" pos="476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artin Benedict" initials="MB" lastIdx="1" clrIdx="3"/>
  <p:cmAuthor id="1" name="Martin Benedict" initials="MB [2]" lastIdx="1" clrIdx="6"/>
  <p:cmAuthor id="8" name="Martin Benedict" initials="MB [3]" lastIdx="1" clrIdx="4"/>
  <p:cmAuthor id="2" name="Martin Benedict" initials="MB [4]" lastIdx="1" clrIdx="0"/>
  <p:cmAuthor id="9" name="Martin Benedict" initials="MB [5]" lastIdx="1" clrIdx="5"/>
  <p:cmAuthor id="3" name="Martin Benedict" initials="MB [6]" lastIdx="1" clrIdx="7"/>
  <p:cmAuthor id="4" name="Martin Benedict" initials="MB [7]" lastIdx="1" clrIdx="1"/>
  <p:cmAuthor id="5" name="Martin Benedict" initials="MB [8]" lastIdx="1" clrIdx="8"/>
  <p:cmAuthor id="6" name="Martin Benedict" initials="MB [9]"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5F5FD"/>
    <a:srgbClr val="0B2A51"/>
    <a:srgbClr val="E8EFF8"/>
    <a:srgbClr val="89B7EF"/>
    <a:srgbClr val="6190D1"/>
    <a:srgbClr val="F6F9FC"/>
    <a:srgbClr val="EFEFFB"/>
    <a:srgbClr val="E7E7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7193" autoAdjust="0"/>
    <p:restoredTop sz="96327" autoAdjust="0"/>
  </p:normalViewPr>
  <p:slideViewPr>
    <p:cSldViewPr>
      <p:cViewPr varScale="1">
        <p:scale>
          <a:sx n="50" d="100"/>
          <a:sy n="50" d="100"/>
        </p:scale>
        <p:origin x="752" y="168"/>
      </p:cViewPr>
      <p:guideLst>
        <p:guide orient="horz" pos="6735"/>
        <p:guide pos="476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469A9A-B87E-4884-85C5-F68051DA47EC}" type="doc">
      <dgm:prSet loTypeId="urn:microsoft.com/office/officeart/2005/8/layout/cycle2" loCatId="relationship" qsTypeId="urn:microsoft.com/office/officeart/2005/8/quickstyle/simple1" qsCatId="simple" csTypeId="urn:microsoft.com/office/officeart/2005/8/colors/accent0_1" csCatId="mainScheme" phldr="1"/>
      <dgm:spPr/>
      <dgm:t>
        <a:bodyPr/>
        <a:lstStyle/>
        <a:p>
          <a:endParaRPr lang="de-DE"/>
        </a:p>
      </dgm:t>
    </dgm:pt>
    <dgm:pt modelId="{EEF9A63E-3DD4-4902-9D20-9C9876D21585}">
      <dgm:prSet phldrT="[Text]" custT="1"/>
      <dgm:spPr>
        <a:solidFill>
          <a:srgbClr val="F6F9FC"/>
        </a:solidFill>
        <a:ln>
          <a:solidFill>
            <a:srgbClr val="E8EFF8"/>
          </a:solidFill>
        </a:ln>
      </dgm:spPr>
      <dgm:t>
        <a:bodyPr/>
        <a:lstStyle/>
        <a:p>
          <a:r>
            <a:rPr lang="de-DE" altLang="de-DE" sz="2000" b="1" dirty="0">
              <a:latin typeface="Univers Light" pitchFamily="-84" charset="0"/>
            </a:rPr>
            <a:t>Schaubilder</a:t>
          </a:r>
          <a:endParaRPr lang="de-DE" sz="2000" dirty="0"/>
        </a:p>
      </dgm:t>
    </dgm:pt>
    <dgm:pt modelId="{9C760522-43AA-49D9-AF7E-180BB5E9354E}" type="parTrans" cxnId="{B7AEFCD1-48D3-47BF-8CF9-44ACB5302CBE}">
      <dgm:prSet/>
      <dgm:spPr/>
      <dgm:t>
        <a:bodyPr/>
        <a:lstStyle/>
        <a:p>
          <a:endParaRPr lang="de-DE" sz="2400"/>
        </a:p>
      </dgm:t>
    </dgm:pt>
    <dgm:pt modelId="{0FBE9054-6863-43B6-908B-4142114AED89}" type="sibTrans" cxnId="{B7AEFCD1-48D3-47BF-8CF9-44ACB5302CBE}">
      <dgm:prSet/>
      <dgm:spPr>
        <a:ln>
          <a:solidFill>
            <a:srgbClr val="6190D1"/>
          </a:solidFill>
        </a:ln>
      </dgm:spPr>
      <dgm:t>
        <a:bodyPr/>
        <a:lstStyle/>
        <a:p>
          <a:endParaRPr lang="de-DE" sz="2400"/>
        </a:p>
      </dgm:t>
    </dgm:pt>
    <dgm:pt modelId="{414C0E52-3577-4996-A846-A813785479B4}">
      <dgm:prSet phldrT="[Text]" custT="1"/>
      <dgm:spPr>
        <a:solidFill>
          <a:srgbClr val="F6F9FC"/>
        </a:solidFill>
        <a:ln>
          <a:solidFill>
            <a:srgbClr val="E8EFF8"/>
          </a:solidFill>
        </a:ln>
      </dgm:spPr>
      <dgm:t>
        <a:bodyPr/>
        <a:lstStyle/>
        <a:p>
          <a:r>
            <a:rPr lang="de-DE" altLang="de-DE" sz="2000" b="1" dirty="0">
              <a:latin typeface="Univers Light" pitchFamily="-84" charset="0"/>
            </a:rPr>
            <a:t>Unter-stützen</a:t>
          </a:r>
          <a:endParaRPr lang="de-DE" sz="2000" dirty="0"/>
        </a:p>
      </dgm:t>
    </dgm:pt>
    <dgm:pt modelId="{4C6F600A-00DC-4380-8308-5E7A695AA996}" type="parTrans" cxnId="{987D71B7-F8BE-43CF-92A1-68F9C4D3BD94}">
      <dgm:prSet/>
      <dgm:spPr/>
      <dgm:t>
        <a:bodyPr/>
        <a:lstStyle/>
        <a:p>
          <a:endParaRPr lang="de-DE" sz="2400"/>
        </a:p>
      </dgm:t>
    </dgm:pt>
    <dgm:pt modelId="{4913B32D-0DFA-4861-A0DE-A7A8E4FE0323}" type="sibTrans" cxnId="{987D71B7-F8BE-43CF-92A1-68F9C4D3BD94}">
      <dgm:prSet/>
      <dgm:spPr>
        <a:ln>
          <a:solidFill>
            <a:srgbClr val="6190D1"/>
          </a:solidFill>
        </a:ln>
      </dgm:spPr>
      <dgm:t>
        <a:bodyPr/>
        <a:lstStyle/>
        <a:p>
          <a:endParaRPr lang="de-DE" sz="2400"/>
        </a:p>
      </dgm:t>
    </dgm:pt>
    <dgm:pt modelId="{CB9D8E6C-EC24-4A6F-AE19-A68179B66CE7}">
      <dgm:prSet phldrT="[Text]" custT="1"/>
      <dgm:spPr>
        <a:solidFill>
          <a:srgbClr val="F6F9FC"/>
        </a:solidFill>
        <a:ln>
          <a:solidFill>
            <a:srgbClr val="E8EFF8"/>
          </a:solidFill>
        </a:ln>
      </dgm:spPr>
      <dgm:t>
        <a:bodyPr/>
        <a:lstStyle/>
        <a:p>
          <a:r>
            <a:rPr lang="de-DE" altLang="de-DE" sz="2000" b="1" dirty="0">
              <a:latin typeface="Univers Light" pitchFamily="-84" charset="0"/>
            </a:rPr>
            <a:t>das Verständnis</a:t>
          </a:r>
          <a:endParaRPr lang="de-DE" sz="2000" dirty="0"/>
        </a:p>
      </dgm:t>
    </dgm:pt>
    <dgm:pt modelId="{A4FC377F-9B31-4A72-9AA4-4B59AE01E408}" type="parTrans" cxnId="{0DF44166-DF4A-4C53-8A8C-D6084B4A9C82}">
      <dgm:prSet/>
      <dgm:spPr/>
      <dgm:t>
        <a:bodyPr/>
        <a:lstStyle/>
        <a:p>
          <a:endParaRPr lang="de-DE" sz="2400"/>
        </a:p>
      </dgm:t>
    </dgm:pt>
    <dgm:pt modelId="{9F59013E-9174-4BDD-B17B-25D670AC7010}" type="sibTrans" cxnId="{0DF44166-DF4A-4C53-8A8C-D6084B4A9C82}">
      <dgm:prSet/>
      <dgm:spPr>
        <a:ln>
          <a:solidFill>
            <a:srgbClr val="6190D1"/>
          </a:solidFill>
        </a:ln>
      </dgm:spPr>
      <dgm:t>
        <a:bodyPr/>
        <a:lstStyle/>
        <a:p>
          <a:endParaRPr lang="de-DE" sz="2400"/>
        </a:p>
      </dgm:t>
    </dgm:pt>
    <dgm:pt modelId="{6AA390CA-47D5-4E7E-9A67-760614509EFC}">
      <dgm:prSet phldrT="[Text]" custT="1"/>
      <dgm:spPr>
        <a:solidFill>
          <a:srgbClr val="F6F9FC"/>
        </a:solidFill>
        <a:ln>
          <a:solidFill>
            <a:srgbClr val="E8EFF8"/>
          </a:solidFill>
        </a:ln>
      </dgm:spPr>
      <dgm:t>
        <a:bodyPr/>
        <a:lstStyle/>
        <a:p>
          <a:r>
            <a:rPr lang="de-DE" altLang="de-DE" sz="2000" b="1">
              <a:latin typeface="Univers Light" pitchFamily="-84" charset="0"/>
            </a:rPr>
            <a:t>der Arbeit</a:t>
          </a:r>
          <a:endParaRPr lang="de-DE" sz="2000" dirty="0"/>
        </a:p>
      </dgm:t>
    </dgm:pt>
    <dgm:pt modelId="{5E6D0A6C-229A-4A72-B64C-3777238BF0E6}" type="parTrans" cxnId="{26B11D73-3B2A-4E48-BF9F-DDD8F6CAE44F}">
      <dgm:prSet/>
      <dgm:spPr/>
      <dgm:t>
        <a:bodyPr/>
        <a:lstStyle/>
        <a:p>
          <a:endParaRPr lang="de-DE" sz="2400"/>
        </a:p>
      </dgm:t>
    </dgm:pt>
    <dgm:pt modelId="{4BCD2910-D683-4A62-9347-47B8A90216DA}" type="sibTrans" cxnId="{26B11D73-3B2A-4E48-BF9F-DDD8F6CAE44F}">
      <dgm:prSet/>
      <dgm:spPr>
        <a:ln>
          <a:solidFill>
            <a:srgbClr val="6190D1"/>
          </a:solidFill>
        </a:ln>
      </dgm:spPr>
      <dgm:t>
        <a:bodyPr/>
        <a:lstStyle/>
        <a:p>
          <a:endParaRPr lang="de-DE" sz="2400"/>
        </a:p>
      </dgm:t>
    </dgm:pt>
    <dgm:pt modelId="{D6A287C9-A3AF-4545-9159-334FC318AD24}" type="pres">
      <dgm:prSet presAssocID="{70469A9A-B87E-4884-85C5-F68051DA47EC}" presName="cycle" presStyleCnt="0">
        <dgm:presLayoutVars>
          <dgm:dir/>
          <dgm:resizeHandles val="exact"/>
        </dgm:presLayoutVars>
      </dgm:prSet>
      <dgm:spPr/>
    </dgm:pt>
    <dgm:pt modelId="{4AE1C9C7-EF0F-F948-9F35-FBC9AC952C6A}" type="pres">
      <dgm:prSet presAssocID="{EEF9A63E-3DD4-4902-9D20-9C9876D21585}" presName="node" presStyleLbl="node1" presStyleIdx="0" presStyleCnt="4" custScaleX="174196">
        <dgm:presLayoutVars>
          <dgm:bulletEnabled val="1"/>
        </dgm:presLayoutVars>
      </dgm:prSet>
      <dgm:spPr/>
    </dgm:pt>
    <dgm:pt modelId="{B2FA9C4E-A9FC-CC4E-9ADF-9CBE2A315F4C}" type="pres">
      <dgm:prSet presAssocID="{0FBE9054-6863-43B6-908B-4142114AED89}" presName="sibTrans" presStyleLbl="sibTrans2D1" presStyleIdx="0" presStyleCnt="4"/>
      <dgm:spPr/>
    </dgm:pt>
    <dgm:pt modelId="{72E38962-F05C-A24D-819D-1FC9ED626E51}" type="pres">
      <dgm:prSet presAssocID="{0FBE9054-6863-43B6-908B-4142114AED89}" presName="connectorText" presStyleLbl="sibTrans2D1" presStyleIdx="0" presStyleCnt="4"/>
      <dgm:spPr/>
    </dgm:pt>
    <dgm:pt modelId="{2CBC14AD-8371-B24B-81CA-2F4FE4B74424}" type="pres">
      <dgm:prSet presAssocID="{414C0E52-3577-4996-A846-A813785479B4}" presName="node" presStyleLbl="node1" presStyleIdx="1" presStyleCnt="4">
        <dgm:presLayoutVars>
          <dgm:bulletEnabled val="1"/>
        </dgm:presLayoutVars>
      </dgm:prSet>
      <dgm:spPr/>
    </dgm:pt>
    <dgm:pt modelId="{2B5E1780-090F-3B44-8E57-87973B4FE1E2}" type="pres">
      <dgm:prSet presAssocID="{4913B32D-0DFA-4861-A0DE-A7A8E4FE0323}" presName="sibTrans" presStyleLbl="sibTrans2D1" presStyleIdx="1" presStyleCnt="4"/>
      <dgm:spPr/>
    </dgm:pt>
    <dgm:pt modelId="{CA1DE833-EC67-644F-A169-20930828CCC5}" type="pres">
      <dgm:prSet presAssocID="{4913B32D-0DFA-4861-A0DE-A7A8E4FE0323}" presName="connectorText" presStyleLbl="sibTrans2D1" presStyleIdx="1" presStyleCnt="4"/>
      <dgm:spPr/>
    </dgm:pt>
    <dgm:pt modelId="{6BBFC434-EB39-D54C-A01E-C0A2CC40736D}" type="pres">
      <dgm:prSet presAssocID="{CB9D8E6C-EC24-4A6F-AE19-A68179B66CE7}" presName="node" presStyleLbl="node1" presStyleIdx="2" presStyleCnt="4" custScaleX="184612">
        <dgm:presLayoutVars>
          <dgm:bulletEnabled val="1"/>
        </dgm:presLayoutVars>
      </dgm:prSet>
      <dgm:spPr/>
    </dgm:pt>
    <dgm:pt modelId="{75DADC95-BFEB-B840-8EE6-D6C0836DEF81}" type="pres">
      <dgm:prSet presAssocID="{9F59013E-9174-4BDD-B17B-25D670AC7010}" presName="sibTrans" presStyleLbl="sibTrans2D1" presStyleIdx="2" presStyleCnt="4"/>
      <dgm:spPr/>
    </dgm:pt>
    <dgm:pt modelId="{81BE960A-2C38-A244-A6DA-AE0677008323}" type="pres">
      <dgm:prSet presAssocID="{9F59013E-9174-4BDD-B17B-25D670AC7010}" presName="connectorText" presStyleLbl="sibTrans2D1" presStyleIdx="2" presStyleCnt="4"/>
      <dgm:spPr/>
    </dgm:pt>
    <dgm:pt modelId="{AE4ACFD1-43E0-104F-9939-7025DDFBE5EA}" type="pres">
      <dgm:prSet presAssocID="{6AA390CA-47D5-4E7E-9A67-760614509EFC}" presName="node" presStyleLbl="node1" presStyleIdx="3" presStyleCnt="4">
        <dgm:presLayoutVars>
          <dgm:bulletEnabled val="1"/>
        </dgm:presLayoutVars>
      </dgm:prSet>
      <dgm:spPr/>
    </dgm:pt>
    <dgm:pt modelId="{14C86835-5879-D64A-AEB3-6B0A0961BD24}" type="pres">
      <dgm:prSet presAssocID="{4BCD2910-D683-4A62-9347-47B8A90216DA}" presName="sibTrans" presStyleLbl="sibTrans2D1" presStyleIdx="3" presStyleCnt="4"/>
      <dgm:spPr/>
    </dgm:pt>
    <dgm:pt modelId="{76560907-70CE-1B4D-A032-FB3BBEA906E9}" type="pres">
      <dgm:prSet presAssocID="{4BCD2910-D683-4A62-9347-47B8A90216DA}" presName="connectorText" presStyleLbl="sibTrans2D1" presStyleIdx="3" presStyleCnt="4"/>
      <dgm:spPr/>
    </dgm:pt>
  </dgm:ptLst>
  <dgm:cxnLst>
    <dgm:cxn modelId="{78497703-5517-9A41-9CC6-35D5812A4FBE}" type="presOf" srcId="{0FBE9054-6863-43B6-908B-4142114AED89}" destId="{72E38962-F05C-A24D-819D-1FC9ED626E51}" srcOrd="1" destOrd="0" presId="urn:microsoft.com/office/officeart/2005/8/layout/cycle2"/>
    <dgm:cxn modelId="{DF0F2C22-B08A-DC48-BAF6-850FA50E9068}" type="presOf" srcId="{4BCD2910-D683-4A62-9347-47B8A90216DA}" destId="{14C86835-5879-D64A-AEB3-6B0A0961BD24}" srcOrd="0" destOrd="0" presId="urn:microsoft.com/office/officeart/2005/8/layout/cycle2"/>
    <dgm:cxn modelId="{A7C25A26-1DA0-9641-8894-EB23950B402B}" type="presOf" srcId="{6AA390CA-47D5-4E7E-9A67-760614509EFC}" destId="{AE4ACFD1-43E0-104F-9939-7025DDFBE5EA}" srcOrd="0" destOrd="0" presId="urn:microsoft.com/office/officeart/2005/8/layout/cycle2"/>
    <dgm:cxn modelId="{9DF19940-EDCC-BB41-997E-4F49C261131B}" type="presOf" srcId="{9F59013E-9174-4BDD-B17B-25D670AC7010}" destId="{81BE960A-2C38-A244-A6DA-AE0677008323}" srcOrd="1" destOrd="0" presId="urn:microsoft.com/office/officeart/2005/8/layout/cycle2"/>
    <dgm:cxn modelId="{27B09C5C-8C18-9846-A141-8178568774AA}" type="presOf" srcId="{4BCD2910-D683-4A62-9347-47B8A90216DA}" destId="{76560907-70CE-1B4D-A032-FB3BBEA906E9}" srcOrd="1" destOrd="0" presId="urn:microsoft.com/office/officeart/2005/8/layout/cycle2"/>
    <dgm:cxn modelId="{0DF44166-DF4A-4C53-8A8C-D6084B4A9C82}" srcId="{70469A9A-B87E-4884-85C5-F68051DA47EC}" destId="{CB9D8E6C-EC24-4A6F-AE19-A68179B66CE7}" srcOrd="2" destOrd="0" parTransId="{A4FC377F-9B31-4A72-9AA4-4B59AE01E408}" sibTransId="{9F59013E-9174-4BDD-B17B-25D670AC7010}"/>
    <dgm:cxn modelId="{41E8AE69-351D-F249-AAA4-341338F37457}" type="presOf" srcId="{4913B32D-0DFA-4861-A0DE-A7A8E4FE0323}" destId="{CA1DE833-EC67-644F-A169-20930828CCC5}" srcOrd="1" destOrd="0" presId="urn:microsoft.com/office/officeart/2005/8/layout/cycle2"/>
    <dgm:cxn modelId="{B51A7A6B-D890-6045-AB40-D75D4EF55A9C}" type="presOf" srcId="{9F59013E-9174-4BDD-B17B-25D670AC7010}" destId="{75DADC95-BFEB-B840-8EE6-D6C0836DEF81}" srcOrd="0" destOrd="0" presId="urn:microsoft.com/office/officeart/2005/8/layout/cycle2"/>
    <dgm:cxn modelId="{4DCDC66C-47D7-A14F-A4B5-0F3063B75234}" type="presOf" srcId="{70469A9A-B87E-4884-85C5-F68051DA47EC}" destId="{D6A287C9-A3AF-4545-9159-334FC318AD24}" srcOrd="0" destOrd="0" presId="urn:microsoft.com/office/officeart/2005/8/layout/cycle2"/>
    <dgm:cxn modelId="{26B11D73-3B2A-4E48-BF9F-DDD8F6CAE44F}" srcId="{70469A9A-B87E-4884-85C5-F68051DA47EC}" destId="{6AA390CA-47D5-4E7E-9A67-760614509EFC}" srcOrd="3" destOrd="0" parTransId="{5E6D0A6C-229A-4A72-B64C-3777238BF0E6}" sibTransId="{4BCD2910-D683-4A62-9347-47B8A90216DA}"/>
    <dgm:cxn modelId="{2BA71296-D477-854F-89DA-DBD6691119DA}" type="presOf" srcId="{4913B32D-0DFA-4861-A0DE-A7A8E4FE0323}" destId="{2B5E1780-090F-3B44-8E57-87973B4FE1E2}" srcOrd="0" destOrd="0" presId="urn:microsoft.com/office/officeart/2005/8/layout/cycle2"/>
    <dgm:cxn modelId="{B7EB55AA-976E-4D43-817D-FBBC6B0477E8}" type="presOf" srcId="{0FBE9054-6863-43B6-908B-4142114AED89}" destId="{B2FA9C4E-A9FC-CC4E-9ADF-9CBE2A315F4C}" srcOrd="0" destOrd="0" presId="urn:microsoft.com/office/officeart/2005/8/layout/cycle2"/>
    <dgm:cxn modelId="{987D71B7-F8BE-43CF-92A1-68F9C4D3BD94}" srcId="{70469A9A-B87E-4884-85C5-F68051DA47EC}" destId="{414C0E52-3577-4996-A846-A813785479B4}" srcOrd="1" destOrd="0" parTransId="{4C6F600A-00DC-4380-8308-5E7A695AA996}" sibTransId="{4913B32D-0DFA-4861-A0DE-A7A8E4FE0323}"/>
    <dgm:cxn modelId="{0D25ADC4-30A2-1346-A347-1E8DDBE72595}" type="presOf" srcId="{EEF9A63E-3DD4-4902-9D20-9C9876D21585}" destId="{4AE1C9C7-EF0F-F948-9F35-FBC9AC952C6A}" srcOrd="0" destOrd="0" presId="urn:microsoft.com/office/officeart/2005/8/layout/cycle2"/>
    <dgm:cxn modelId="{C06DBFD0-A4D2-C94A-AEB5-CAF3DFA01AD7}" type="presOf" srcId="{CB9D8E6C-EC24-4A6F-AE19-A68179B66CE7}" destId="{6BBFC434-EB39-D54C-A01E-C0A2CC40736D}" srcOrd="0" destOrd="0" presId="urn:microsoft.com/office/officeart/2005/8/layout/cycle2"/>
    <dgm:cxn modelId="{B7AEFCD1-48D3-47BF-8CF9-44ACB5302CBE}" srcId="{70469A9A-B87E-4884-85C5-F68051DA47EC}" destId="{EEF9A63E-3DD4-4902-9D20-9C9876D21585}" srcOrd="0" destOrd="0" parTransId="{9C760522-43AA-49D9-AF7E-180BB5E9354E}" sibTransId="{0FBE9054-6863-43B6-908B-4142114AED89}"/>
    <dgm:cxn modelId="{BCAF1EE8-BC06-5B41-9A76-78A640DDB08B}" type="presOf" srcId="{414C0E52-3577-4996-A846-A813785479B4}" destId="{2CBC14AD-8371-B24B-81CA-2F4FE4B74424}" srcOrd="0" destOrd="0" presId="urn:microsoft.com/office/officeart/2005/8/layout/cycle2"/>
    <dgm:cxn modelId="{B6703BD3-D7C4-1E49-BAE3-F9099375E641}" type="presParOf" srcId="{D6A287C9-A3AF-4545-9159-334FC318AD24}" destId="{4AE1C9C7-EF0F-F948-9F35-FBC9AC952C6A}" srcOrd="0" destOrd="0" presId="urn:microsoft.com/office/officeart/2005/8/layout/cycle2"/>
    <dgm:cxn modelId="{D8F76431-A03D-C24F-83FE-870757FEF030}" type="presParOf" srcId="{D6A287C9-A3AF-4545-9159-334FC318AD24}" destId="{B2FA9C4E-A9FC-CC4E-9ADF-9CBE2A315F4C}" srcOrd="1" destOrd="0" presId="urn:microsoft.com/office/officeart/2005/8/layout/cycle2"/>
    <dgm:cxn modelId="{521AC62D-1DA2-1245-A370-F11A257D8EED}" type="presParOf" srcId="{B2FA9C4E-A9FC-CC4E-9ADF-9CBE2A315F4C}" destId="{72E38962-F05C-A24D-819D-1FC9ED626E51}" srcOrd="0" destOrd="0" presId="urn:microsoft.com/office/officeart/2005/8/layout/cycle2"/>
    <dgm:cxn modelId="{A5DA8633-CF7D-D14E-966C-AAFF1AF3F785}" type="presParOf" srcId="{D6A287C9-A3AF-4545-9159-334FC318AD24}" destId="{2CBC14AD-8371-B24B-81CA-2F4FE4B74424}" srcOrd="2" destOrd="0" presId="urn:microsoft.com/office/officeart/2005/8/layout/cycle2"/>
    <dgm:cxn modelId="{6650159D-42CF-2545-8AA5-B3D779683B29}" type="presParOf" srcId="{D6A287C9-A3AF-4545-9159-334FC318AD24}" destId="{2B5E1780-090F-3B44-8E57-87973B4FE1E2}" srcOrd="3" destOrd="0" presId="urn:microsoft.com/office/officeart/2005/8/layout/cycle2"/>
    <dgm:cxn modelId="{A8833ADF-BD4D-CC45-A79B-61A1E48770FC}" type="presParOf" srcId="{2B5E1780-090F-3B44-8E57-87973B4FE1E2}" destId="{CA1DE833-EC67-644F-A169-20930828CCC5}" srcOrd="0" destOrd="0" presId="urn:microsoft.com/office/officeart/2005/8/layout/cycle2"/>
    <dgm:cxn modelId="{55F2CEDA-3FC8-C94F-A9A2-3B715165D250}" type="presParOf" srcId="{D6A287C9-A3AF-4545-9159-334FC318AD24}" destId="{6BBFC434-EB39-D54C-A01E-C0A2CC40736D}" srcOrd="4" destOrd="0" presId="urn:microsoft.com/office/officeart/2005/8/layout/cycle2"/>
    <dgm:cxn modelId="{DA25C876-0B1F-A846-B58D-3DB93BD5D3ED}" type="presParOf" srcId="{D6A287C9-A3AF-4545-9159-334FC318AD24}" destId="{75DADC95-BFEB-B840-8EE6-D6C0836DEF81}" srcOrd="5" destOrd="0" presId="urn:microsoft.com/office/officeart/2005/8/layout/cycle2"/>
    <dgm:cxn modelId="{CE330A0A-3849-8847-B1DD-D1F1D2FE47BC}" type="presParOf" srcId="{75DADC95-BFEB-B840-8EE6-D6C0836DEF81}" destId="{81BE960A-2C38-A244-A6DA-AE0677008323}" srcOrd="0" destOrd="0" presId="urn:microsoft.com/office/officeart/2005/8/layout/cycle2"/>
    <dgm:cxn modelId="{4081760D-50A1-8640-8CF8-990DE7B89C29}" type="presParOf" srcId="{D6A287C9-A3AF-4545-9159-334FC318AD24}" destId="{AE4ACFD1-43E0-104F-9939-7025DDFBE5EA}" srcOrd="6" destOrd="0" presId="urn:microsoft.com/office/officeart/2005/8/layout/cycle2"/>
    <dgm:cxn modelId="{DFC92B0A-AF9F-4B44-8545-ACB1016E1BD7}" type="presParOf" srcId="{D6A287C9-A3AF-4545-9159-334FC318AD24}" destId="{14C86835-5879-D64A-AEB3-6B0A0961BD24}" srcOrd="7" destOrd="0" presId="urn:microsoft.com/office/officeart/2005/8/layout/cycle2"/>
    <dgm:cxn modelId="{10316244-F5B5-A645-AA0D-A3792D91CBC6}" type="presParOf" srcId="{14C86835-5879-D64A-AEB3-6B0A0961BD24}" destId="{76560907-70CE-1B4D-A032-FB3BBEA906E9}"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1C9C7-EF0F-F948-9F35-FBC9AC952C6A}">
      <dsp:nvSpPr>
        <dsp:cNvPr id="0" name=""/>
        <dsp:cNvSpPr/>
      </dsp:nvSpPr>
      <dsp:spPr>
        <a:xfrm>
          <a:off x="2245106" y="688"/>
          <a:ext cx="2408864" cy="1382847"/>
        </a:xfrm>
        <a:prstGeom prst="ellipse">
          <a:avLst/>
        </a:prstGeom>
        <a:solidFill>
          <a:srgbClr val="F6F9FC"/>
        </a:solidFill>
        <a:ln w="25400" cap="flat" cmpd="sng" algn="ctr">
          <a:solidFill>
            <a:srgbClr val="E8EFF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de-DE" altLang="de-DE" sz="2000" b="1" kern="1200" dirty="0">
              <a:latin typeface="Univers Light" pitchFamily="-84" charset="0"/>
            </a:rPr>
            <a:t>Schaubilder</a:t>
          </a:r>
          <a:endParaRPr lang="de-DE" sz="2000" kern="1200" dirty="0"/>
        </a:p>
      </dsp:txBody>
      <dsp:txXfrm>
        <a:off x="2597876" y="203201"/>
        <a:ext cx="1703324" cy="977821"/>
      </dsp:txXfrm>
    </dsp:sp>
    <dsp:sp modelId="{B2FA9C4E-A9FC-CC4E-9ADF-9CBE2A315F4C}">
      <dsp:nvSpPr>
        <dsp:cNvPr id="0" name=""/>
        <dsp:cNvSpPr/>
      </dsp:nvSpPr>
      <dsp:spPr>
        <a:xfrm rot="2700000">
          <a:off x="4090929" y="1242087"/>
          <a:ext cx="283879" cy="466710"/>
        </a:xfrm>
        <a:prstGeom prst="rightArrow">
          <a:avLst>
            <a:gd name="adj1" fmla="val 60000"/>
            <a:gd name="adj2" fmla="val 50000"/>
          </a:avLst>
        </a:prstGeom>
        <a:solidFill>
          <a:schemeClr val="dk1">
            <a:tint val="60000"/>
            <a:hueOff val="0"/>
            <a:satOff val="0"/>
            <a:lumOff val="0"/>
            <a:alphaOff val="0"/>
          </a:schemeClr>
        </a:solidFill>
        <a:ln>
          <a:solidFill>
            <a:srgbClr val="6190D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de-DE" sz="2000" kern="1200"/>
        </a:p>
      </dsp:txBody>
      <dsp:txXfrm>
        <a:off x="4103401" y="1305319"/>
        <a:ext cx="198715" cy="280026"/>
      </dsp:txXfrm>
    </dsp:sp>
    <dsp:sp modelId="{2CBC14AD-8371-B24B-81CA-2F4FE4B74424}">
      <dsp:nvSpPr>
        <dsp:cNvPr id="0" name=""/>
        <dsp:cNvSpPr/>
      </dsp:nvSpPr>
      <dsp:spPr>
        <a:xfrm>
          <a:off x="4225407" y="1467981"/>
          <a:ext cx="1382847" cy="1382847"/>
        </a:xfrm>
        <a:prstGeom prst="ellipse">
          <a:avLst/>
        </a:prstGeom>
        <a:solidFill>
          <a:srgbClr val="F6F9FC"/>
        </a:solidFill>
        <a:ln w="25400" cap="flat" cmpd="sng" algn="ctr">
          <a:solidFill>
            <a:srgbClr val="E8EFF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de-DE" altLang="de-DE" sz="2000" b="1" kern="1200" dirty="0">
              <a:latin typeface="Univers Light" pitchFamily="-84" charset="0"/>
            </a:rPr>
            <a:t>Unter-stützen</a:t>
          </a:r>
          <a:endParaRPr lang="de-DE" sz="2000" kern="1200" dirty="0"/>
        </a:p>
      </dsp:txBody>
      <dsp:txXfrm>
        <a:off x="4427920" y="1670494"/>
        <a:ext cx="977821" cy="977821"/>
      </dsp:txXfrm>
    </dsp:sp>
    <dsp:sp modelId="{2B5E1780-090F-3B44-8E57-87973B4FE1E2}">
      <dsp:nvSpPr>
        <dsp:cNvPr id="0" name=""/>
        <dsp:cNvSpPr/>
      </dsp:nvSpPr>
      <dsp:spPr>
        <a:xfrm rot="8100000">
          <a:off x="4109444" y="2594614"/>
          <a:ext cx="277643" cy="466710"/>
        </a:xfrm>
        <a:prstGeom prst="rightArrow">
          <a:avLst>
            <a:gd name="adj1" fmla="val 60000"/>
            <a:gd name="adj2" fmla="val 50000"/>
          </a:avLst>
        </a:prstGeom>
        <a:solidFill>
          <a:schemeClr val="dk1">
            <a:tint val="60000"/>
            <a:hueOff val="0"/>
            <a:satOff val="0"/>
            <a:lumOff val="0"/>
            <a:alphaOff val="0"/>
          </a:schemeClr>
        </a:solidFill>
        <a:ln>
          <a:solidFill>
            <a:srgbClr val="6190D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de-DE" sz="2000" kern="1200"/>
        </a:p>
      </dsp:txBody>
      <dsp:txXfrm rot="10800000">
        <a:off x="4180539" y="2658507"/>
        <a:ext cx="194350" cy="280026"/>
      </dsp:txXfrm>
    </dsp:sp>
    <dsp:sp modelId="{6BBFC434-EB39-D54C-A01E-C0A2CC40736D}">
      <dsp:nvSpPr>
        <dsp:cNvPr id="0" name=""/>
        <dsp:cNvSpPr/>
      </dsp:nvSpPr>
      <dsp:spPr>
        <a:xfrm>
          <a:off x="2173087" y="2935274"/>
          <a:ext cx="2552901" cy="1382847"/>
        </a:xfrm>
        <a:prstGeom prst="ellipse">
          <a:avLst/>
        </a:prstGeom>
        <a:solidFill>
          <a:srgbClr val="F6F9FC"/>
        </a:solidFill>
        <a:ln w="25400" cap="flat" cmpd="sng" algn="ctr">
          <a:solidFill>
            <a:srgbClr val="E8EFF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de-DE" altLang="de-DE" sz="2000" b="1" kern="1200" dirty="0">
              <a:latin typeface="Univers Light" pitchFamily="-84" charset="0"/>
            </a:rPr>
            <a:t>das Verständnis</a:t>
          </a:r>
          <a:endParaRPr lang="de-DE" sz="2000" kern="1200" dirty="0"/>
        </a:p>
      </dsp:txBody>
      <dsp:txXfrm>
        <a:off x="2546951" y="3137787"/>
        <a:ext cx="1805173" cy="977821"/>
      </dsp:txXfrm>
    </dsp:sp>
    <dsp:sp modelId="{75DADC95-BFEB-B840-8EE6-D6C0836DEF81}">
      <dsp:nvSpPr>
        <dsp:cNvPr id="0" name=""/>
        <dsp:cNvSpPr/>
      </dsp:nvSpPr>
      <dsp:spPr>
        <a:xfrm rot="13500000">
          <a:off x="2523101" y="2605727"/>
          <a:ext cx="277643" cy="466710"/>
        </a:xfrm>
        <a:prstGeom prst="rightArrow">
          <a:avLst>
            <a:gd name="adj1" fmla="val 60000"/>
            <a:gd name="adj2" fmla="val 50000"/>
          </a:avLst>
        </a:prstGeom>
        <a:solidFill>
          <a:schemeClr val="dk1">
            <a:tint val="60000"/>
            <a:hueOff val="0"/>
            <a:satOff val="0"/>
            <a:lumOff val="0"/>
            <a:alphaOff val="0"/>
          </a:schemeClr>
        </a:solidFill>
        <a:ln>
          <a:solidFill>
            <a:srgbClr val="6190D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de-DE" sz="2000" kern="1200"/>
        </a:p>
      </dsp:txBody>
      <dsp:txXfrm rot="10800000">
        <a:off x="2594196" y="2728518"/>
        <a:ext cx="194350" cy="280026"/>
      </dsp:txXfrm>
    </dsp:sp>
    <dsp:sp modelId="{AE4ACFD1-43E0-104F-9939-7025DDFBE5EA}">
      <dsp:nvSpPr>
        <dsp:cNvPr id="0" name=""/>
        <dsp:cNvSpPr/>
      </dsp:nvSpPr>
      <dsp:spPr>
        <a:xfrm>
          <a:off x="1290821" y="1467981"/>
          <a:ext cx="1382847" cy="1382847"/>
        </a:xfrm>
        <a:prstGeom prst="ellipse">
          <a:avLst/>
        </a:prstGeom>
        <a:solidFill>
          <a:srgbClr val="F6F9FC"/>
        </a:solidFill>
        <a:ln w="25400" cap="flat" cmpd="sng" algn="ctr">
          <a:solidFill>
            <a:srgbClr val="E8EFF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de-DE" altLang="de-DE" sz="2000" b="1" kern="1200">
              <a:latin typeface="Univers Light" pitchFamily="-84" charset="0"/>
            </a:rPr>
            <a:t>der Arbeit</a:t>
          </a:r>
          <a:endParaRPr lang="de-DE" sz="2000" kern="1200" dirty="0"/>
        </a:p>
      </dsp:txBody>
      <dsp:txXfrm>
        <a:off x="1493334" y="1670494"/>
        <a:ext cx="977821" cy="977821"/>
      </dsp:txXfrm>
    </dsp:sp>
    <dsp:sp modelId="{14C86835-5879-D64A-AEB3-6B0A0961BD24}">
      <dsp:nvSpPr>
        <dsp:cNvPr id="0" name=""/>
        <dsp:cNvSpPr/>
      </dsp:nvSpPr>
      <dsp:spPr>
        <a:xfrm rot="18900000">
          <a:off x="2512905" y="1253449"/>
          <a:ext cx="283879" cy="466710"/>
        </a:xfrm>
        <a:prstGeom prst="rightArrow">
          <a:avLst>
            <a:gd name="adj1" fmla="val 60000"/>
            <a:gd name="adj2" fmla="val 50000"/>
          </a:avLst>
        </a:prstGeom>
        <a:solidFill>
          <a:schemeClr val="dk1">
            <a:tint val="60000"/>
            <a:hueOff val="0"/>
            <a:satOff val="0"/>
            <a:lumOff val="0"/>
            <a:alphaOff val="0"/>
          </a:schemeClr>
        </a:solidFill>
        <a:ln>
          <a:solidFill>
            <a:srgbClr val="6190D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de-DE" sz="2000" kern="1200"/>
        </a:p>
      </dsp:txBody>
      <dsp:txXfrm>
        <a:off x="2525377" y="1376901"/>
        <a:ext cx="198715" cy="280026"/>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890838" cy="495300"/>
          </a:xfrm>
          <a:prstGeom prst="rect">
            <a:avLst/>
          </a:prstGeom>
          <a:noFill/>
          <a:ln w="9525">
            <a:noFill/>
            <a:miter lim="800000"/>
            <a:headEnd/>
            <a:tailEnd/>
          </a:ln>
          <a:effectLst/>
        </p:spPr>
        <p:txBody>
          <a:bodyPr vert="horz" wrap="square" lIns="94838" tIns="47419" rIns="94838" bIns="47419" numCol="1" anchor="t" anchorCtr="0" compatLnSpc="1">
            <a:prstTxWarp prst="textNoShape">
              <a:avLst/>
            </a:prstTxWarp>
          </a:bodyPr>
          <a:lstStyle>
            <a:lvl1pPr defTabSz="947738" eaLnBrk="1" hangingPunct="1">
              <a:defRPr sz="1200" b="0">
                <a:solidFill>
                  <a:schemeClr val="tx1"/>
                </a:solidFill>
                <a:latin typeface="Times New Roman" pitchFamily="18" charset="0"/>
              </a:defRPr>
            </a:lvl1pPr>
          </a:lstStyle>
          <a:p>
            <a:pPr>
              <a:defRPr/>
            </a:pPr>
            <a:endParaRPr lang="de-DE"/>
          </a:p>
        </p:txBody>
      </p:sp>
      <p:sp>
        <p:nvSpPr>
          <p:cNvPr id="11267" name="Rectangle 3"/>
          <p:cNvSpPr>
            <a:spLocks noGrp="1" noChangeArrowheads="1"/>
          </p:cNvSpPr>
          <p:nvPr>
            <p:ph type="dt" sz="quarter" idx="1"/>
          </p:nvPr>
        </p:nvSpPr>
        <p:spPr bwMode="auto">
          <a:xfrm>
            <a:off x="3778250" y="0"/>
            <a:ext cx="2890838" cy="495300"/>
          </a:xfrm>
          <a:prstGeom prst="rect">
            <a:avLst/>
          </a:prstGeom>
          <a:noFill/>
          <a:ln w="9525">
            <a:noFill/>
            <a:miter lim="800000"/>
            <a:headEnd/>
            <a:tailEnd/>
          </a:ln>
          <a:effectLst/>
        </p:spPr>
        <p:txBody>
          <a:bodyPr vert="horz" wrap="square" lIns="94838" tIns="47419" rIns="94838" bIns="47419" numCol="1" anchor="t" anchorCtr="0" compatLnSpc="1">
            <a:prstTxWarp prst="textNoShape">
              <a:avLst/>
            </a:prstTxWarp>
          </a:bodyPr>
          <a:lstStyle>
            <a:lvl1pPr algn="r" defTabSz="947738" eaLnBrk="1" hangingPunct="1">
              <a:defRPr sz="1200" b="0">
                <a:solidFill>
                  <a:schemeClr val="tx1"/>
                </a:solidFill>
                <a:latin typeface="Times New Roman" pitchFamily="18" charset="0"/>
              </a:defRPr>
            </a:lvl1pPr>
          </a:lstStyle>
          <a:p>
            <a:pPr>
              <a:defRPr/>
            </a:pPr>
            <a:endParaRPr lang="de-DE"/>
          </a:p>
        </p:txBody>
      </p:sp>
      <p:sp>
        <p:nvSpPr>
          <p:cNvPr id="11268" name="Rectangle 4"/>
          <p:cNvSpPr>
            <a:spLocks noGrp="1" noChangeArrowheads="1"/>
          </p:cNvSpPr>
          <p:nvPr>
            <p:ph type="ftr" sz="quarter" idx="2"/>
          </p:nvPr>
        </p:nvSpPr>
        <p:spPr bwMode="auto">
          <a:xfrm>
            <a:off x="0" y="9432925"/>
            <a:ext cx="2890838" cy="495300"/>
          </a:xfrm>
          <a:prstGeom prst="rect">
            <a:avLst/>
          </a:prstGeom>
          <a:noFill/>
          <a:ln w="9525">
            <a:noFill/>
            <a:miter lim="800000"/>
            <a:headEnd/>
            <a:tailEnd/>
          </a:ln>
          <a:effectLst/>
        </p:spPr>
        <p:txBody>
          <a:bodyPr vert="horz" wrap="square" lIns="94838" tIns="47419" rIns="94838" bIns="47419" numCol="1" anchor="b" anchorCtr="0" compatLnSpc="1">
            <a:prstTxWarp prst="textNoShape">
              <a:avLst/>
            </a:prstTxWarp>
          </a:bodyPr>
          <a:lstStyle>
            <a:lvl1pPr defTabSz="947738" eaLnBrk="1" hangingPunct="1">
              <a:defRPr sz="1200" b="0">
                <a:solidFill>
                  <a:schemeClr val="tx1"/>
                </a:solidFill>
                <a:latin typeface="Times New Roman" pitchFamily="18" charset="0"/>
              </a:defRPr>
            </a:lvl1pPr>
          </a:lstStyle>
          <a:p>
            <a:pPr>
              <a:defRPr/>
            </a:pPr>
            <a:endParaRPr lang="de-DE"/>
          </a:p>
        </p:txBody>
      </p:sp>
      <p:sp>
        <p:nvSpPr>
          <p:cNvPr id="11269" name="Rectangle 5"/>
          <p:cNvSpPr>
            <a:spLocks noGrp="1" noChangeArrowheads="1"/>
          </p:cNvSpPr>
          <p:nvPr>
            <p:ph type="sldNum" sz="quarter" idx="3"/>
          </p:nvPr>
        </p:nvSpPr>
        <p:spPr bwMode="auto">
          <a:xfrm>
            <a:off x="3778250" y="9432925"/>
            <a:ext cx="2890838" cy="495300"/>
          </a:xfrm>
          <a:prstGeom prst="rect">
            <a:avLst/>
          </a:prstGeom>
          <a:noFill/>
          <a:ln w="9525">
            <a:noFill/>
            <a:miter lim="800000"/>
            <a:headEnd/>
            <a:tailEnd/>
          </a:ln>
          <a:effectLst/>
        </p:spPr>
        <p:txBody>
          <a:bodyPr vert="horz" wrap="square" lIns="94838" tIns="47419" rIns="94838" bIns="47419" numCol="1" anchor="b" anchorCtr="0" compatLnSpc="1">
            <a:prstTxWarp prst="textNoShape">
              <a:avLst/>
            </a:prstTxWarp>
          </a:bodyPr>
          <a:lstStyle>
            <a:lvl1pPr algn="r" defTabSz="947738" eaLnBrk="1" hangingPunct="1">
              <a:defRPr sz="1200" b="0">
                <a:solidFill>
                  <a:schemeClr val="tx1"/>
                </a:solidFill>
                <a:latin typeface="Times New Roman" charset="0"/>
              </a:defRPr>
            </a:lvl1pPr>
          </a:lstStyle>
          <a:p>
            <a:pPr>
              <a:defRPr/>
            </a:pPr>
            <a:fld id="{28B96800-94D4-1241-A320-F11B4D4903A3}" type="slidenum">
              <a:rPr lang="de-DE" altLang="de-DE"/>
              <a:pPr>
                <a:defRPr/>
              </a:pPr>
              <a:t>‹Nr.›</a:t>
            </a:fld>
            <a:endParaRPr lang="de-DE" altLang="de-DE"/>
          </a:p>
        </p:txBody>
      </p:sp>
    </p:spTree>
    <p:extLst>
      <p:ext uri="{BB962C8B-B14F-4D97-AF65-F5344CB8AC3E}">
        <p14:creationId xmlns:p14="http://schemas.microsoft.com/office/powerpoint/2010/main" val="17231792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890838" cy="495300"/>
          </a:xfrm>
          <a:prstGeom prst="rect">
            <a:avLst/>
          </a:prstGeom>
          <a:noFill/>
          <a:ln w="9525">
            <a:noFill/>
            <a:miter lim="800000"/>
            <a:headEnd/>
            <a:tailEnd/>
          </a:ln>
          <a:effectLst/>
        </p:spPr>
        <p:txBody>
          <a:bodyPr vert="horz" wrap="square" lIns="94838" tIns="47419" rIns="94838" bIns="47419" numCol="1" anchor="t" anchorCtr="0" compatLnSpc="1">
            <a:prstTxWarp prst="textNoShape">
              <a:avLst/>
            </a:prstTxWarp>
          </a:bodyPr>
          <a:lstStyle>
            <a:lvl1pPr defTabSz="947738" eaLnBrk="1" hangingPunct="1">
              <a:defRPr sz="1200" b="0">
                <a:solidFill>
                  <a:schemeClr val="tx1"/>
                </a:solidFill>
                <a:latin typeface="Times New Roman" pitchFamily="18" charset="0"/>
              </a:defRPr>
            </a:lvl1pPr>
          </a:lstStyle>
          <a:p>
            <a:pPr>
              <a:defRPr/>
            </a:pPr>
            <a:endParaRPr lang="de-DE"/>
          </a:p>
        </p:txBody>
      </p:sp>
      <p:sp>
        <p:nvSpPr>
          <p:cNvPr id="6147" name="Rectangle 3"/>
          <p:cNvSpPr>
            <a:spLocks noGrp="1" noChangeArrowheads="1"/>
          </p:cNvSpPr>
          <p:nvPr>
            <p:ph type="dt" idx="1"/>
          </p:nvPr>
        </p:nvSpPr>
        <p:spPr bwMode="auto">
          <a:xfrm>
            <a:off x="3778250" y="0"/>
            <a:ext cx="2890838" cy="495300"/>
          </a:xfrm>
          <a:prstGeom prst="rect">
            <a:avLst/>
          </a:prstGeom>
          <a:noFill/>
          <a:ln w="9525">
            <a:noFill/>
            <a:miter lim="800000"/>
            <a:headEnd/>
            <a:tailEnd/>
          </a:ln>
          <a:effectLst/>
        </p:spPr>
        <p:txBody>
          <a:bodyPr vert="horz" wrap="square" lIns="94838" tIns="47419" rIns="94838" bIns="47419" numCol="1" anchor="t" anchorCtr="0" compatLnSpc="1">
            <a:prstTxWarp prst="textNoShape">
              <a:avLst/>
            </a:prstTxWarp>
          </a:bodyPr>
          <a:lstStyle>
            <a:lvl1pPr algn="r" defTabSz="947738" eaLnBrk="1" hangingPunct="1">
              <a:defRPr sz="1200" b="0">
                <a:solidFill>
                  <a:schemeClr val="tx1"/>
                </a:solidFill>
                <a:latin typeface="Times New Roman" pitchFamily="18" charset="0"/>
              </a:defRPr>
            </a:lvl1pPr>
          </a:lstStyle>
          <a:p>
            <a:pPr>
              <a:defRPr/>
            </a:pPr>
            <a:endParaRPr lang="de-DE"/>
          </a:p>
        </p:txBody>
      </p:sp>
      <p:sp>
        <p:nvSpPr>
          <p:cNvPr id="3076" name="Rectangle 4"/>
          <p:cNvSpPr>
            <a:spLocks noGrp="1" noRot="1" noChangeAspect="1" noChangeArrowheads="1" noTextEdit="1"/>
          </p:cNvSpPr>
          <p:nvPr>
            <p:ph type="sldImg" idx="2"/>
          </p:nvPr>
        </p:nvSpPr>
        <p:spPr bwMode="auto">
          <a:xfrm>
            <a:off x="2019300" y="746125"/>
            <a:ext cx="2630488" cy="37211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6149" name="Rectangle 5"/>
          <p:cNvSpPr>
            <a:spLocks noGrp="1" noChangeArrowheads="1"/>
          </p:cNvSpPr>
          <p:nvPr>
            <p:ph type="body" sz="quarter" idx="3"/>
          </p:nvPr>
        </p:nvSpPr>
        <p:spPr bwMode="auto">
          <a:xfrm>
            <a:off x="889000" y="4714875"/>
            <a:ext cx="4891088" cy="4467225"/>
          </a:xfrm>
          <a:prstGeom prst="rect">
            <a:avLst/>
          </a:prstGeom>
          <a:noFill/>
          <a:ln w="9525">
            <a:noFill/>
            <a:miter lim="800000"/>
            <a:headEnd/>
            <a:tailEnd/>
          </a:ln>
          <a:effectLst/>
        </p:spPr>
        <p:txBody>
          <a:bodyPr vert="horz" wrap="square" lIns="94838" tIns="47419" rIns="94838" bIns="47419" numCol="1" anchor="t" anchorCtr="0" compatLnSpc="1">
            <a:prstTxWarp prst="textNoShape">
              <a:avLst/>
            </a:prstTxWarp>
          </a:bodyPr>
          <a:lstStyle/>
          <a:p>
            <a:pPr lvl="0"/>
            <a:r>
              <a:rPr lang="de-DE" noProof="0"/>
              <a:t>Klicken Sie, um die Formate des Vorlagentextes zu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150" name="Rectangle 6"/>
          <p:cNvSpPr>
            <a:spLocks noGrp="1" noChangeArrowheads="1"/>
          </p:cNvSpPr>
          <p:nvPr>
            <p:ph type="ftr" sz="quarter" idx="4"/>
          </p:nvPr>
        </p:nvSpPr>
        <p:spPr bwMode="auto">
          <a:xfrm>
            <a:off x="0" y="9432925"/>
            <a:ext cx="2890838" cy="495300"/>
          </a:xfrm>
          <a:prstGeom prst="rect">
            <a:avLst/>
          </a:prstGeom>
          <a:noFill/>
          <a:ln w="9525">
            <a:noFill/>
            <a:miter lim="800000"/>
            <a:headEnd/>
            <a:tailEnd/>
          </a:ln>
          <a:effectLst/>
        </p:spPr>
        <p:txBody>
          <a:bodyPr vert="horz" wrap="square" lIns="94838" tIns="47419" rIns="94838" bIns="47419" numCol="1" anchor="b" anchorCtr="0" compatLnSpc="1">
            <a:prstTxWarp prst="textNoShape">
              <a:avLst/>
            </a:prstTxWarp>
          </a:bodyPr>
          <a:lstStyle>
            <a:lvl1pPr defTabSz="947738" eaLnBrk="1" hangingPunct="1">
              <a:defRPr sz="1200" b="0">
                <a:solidFill>
                  <a:schemeClr val="tx1"/>
                </a:solidFill>
                <a:latin typeface="Times New Roman" pitchFamily="18" charset="0"/>
              </a:defRPr>
            </a:lvl1pPr>
          </a:lstStyle>
          <a:p>
            <a:pPr>
              <a:defRPr/>
            </a:pPr>
            <a:endParaRPr lang="de-DE"/>
          </a:p>
        </p:txBody>
      </p:sp>
      <p:sp>
        <p:nvSpPr>
          <p:cNvPr id="6151" name="Rectangle 7"/>
          <p:cNvSpPr>
            <a:spLocks noGrp="1" noChangeArrowheads="1"/>
          </p:cNvSpPr>
          <p:nvPr>
            <p:ph type="sldNum" sz="quarter" idx="5"/>
          </p:nvPr>
        </p:nvSpPr>
        <p:spPr bwMode="auto">
          <a:xfrm>
            <a:off x="3778250" y="9432925"/>
            <a:ext cx="2890838" cy="495300"/>
          </a:xfrm>
          <a:prstGeom prst="rect">
            <a:avLst/>
          </a:prstGeom>
          <a:noFill/>
          <a:ln w="9525">
            <a:noFill/>
            <a:miter lim="800000"/>
            <a:headEnd/>
            <a:tailEnd/>
          </a:ln>
          <a:effectLst/>
        </p:spPr>
        <p:txBody>
          <a:bodyPr vert="horz" wrap="square" lIns="94838" tIns="47419" rIns="94838" bIns="47419" numCol="1" anchor="b" anchorCtr="0" compatLnSpc="1">
            <a:prstTxWarp prst="textNoShape">
              <a:avLst/>
            </a:prstTxWarp>
          </a:bodyPr>
          <a:lstStyle>
            <a:lvl1pPr algn="r" defTabSz="947738" eaLnBrk="1" hangingPunct="1">
              <a:defRPr sz="1200" b="0">
                <a:solidFill>
                  <a:schemeClr val="tx1"/>
                </a:solidFill>
                <a:latin typeface="Times New Roman" charset="0"/>
              </a:defRPr>
            </a:lvl1pPr>
          </a:lstStyle>
          <a:p>
            <a:pPr>
              <a:defRPr/>
            </a:pPr>
            <a:fld id="{2EA0830A-9B5A-F442-B21E-4EAED7D3B125}" type="slidenum">
              <a:rPr lang="de-DE" altLang="de-DE"/>
              <a:pPr>
                <a:defRPr/>
              </a:pPr>
              <a:t>‹Nr.›</a:t>
            </a:fld>
            <a:endParaRPr lang="de-DE" altLang="de-DE"/>
          </a:p>
        </p:txBody>
      </p:sp>
    </p:spTree>
    <p:extLst>
      <p:ext uri="{BB962C8B-B14F-4D97-AF65-F5344CB8AC3E}">
        <p14:creationId xmlns:p14="http://schemas.microsoft.com/office/powerpoint/2010/main" val="633502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777" kern="1200">
        <a:solidFill>
          <a:schemeClr val="tx1"/>
        </a:solidFill>
        <a:latin typeface="Times New Roman" pitchFamily="18" charset="0"/>
        <a:ea typeface="+mn-ea"/>
        <a:cs typeface="+mn-cs"/>
      </a:defRPr>
    </a:lvl1pPr>
    <a:lvl2pPr marL="305067" algn="l" rtl="0" eaLnBrk="0" fontAlgn="base" hangingPunct="0">
      <a:spcBef>
        <a:spcPct val="30000"/>
      </a:spcBef>
      <a:spcAft>
        <a:spcPct val="0"/>
      </a:spcAft>
      <a:defRPr sz="777" kern="1200">
        <a:solidFill>
          <a:schemeClr val="tx1"/>
        </a:solidFill>
        <a:latin typeface="Times New Roman" pitchFamily="18" charset="0"/>
        <a:ea typeface="+mn-ea"/>
        <a:cs typeface="+mn-cs"/>
      </a:defRPr>
    </a:lvl2pPr>
    <a:lvl3pPr marL="610133" algn="l" rtl="0" eaLnBrk="0" fontAlgn="base" hangingPunct="0">
      <a:spcBef>
        <a:spcPct val="30000"/>
      </a:spcBef>
      <a:spcAft>
        <a:spcPct val="0"/>
      </a:spcAft>
      <a:defRPr sz="777" kern="1200">
        <a:solidFill>
          <a:schemeClr val="tx1"/>
        </a:solidFill>
        <a:latin typeface="Times New Roman" pitchFamily="18" charset="0"/>
        <a:ea typeface="+mn-ea"/>
        <a:cs typeface="+mn-cs"/>
      </a:defRPr>
    </a:lvl3pPr>
    <a:lvl4pPr marL="915200" algn="l" rtl="0" eaLnBrk="0" fontAlgn="base" hangingPunct="0">
      <a:spcBef>
        <a:spcPct val="30000"/>
      </a:spcBef>
      <a:spcAft>
        <a:spcPct val="0"/>
      </a:spcAft>
      <a:defRPr sz="777" kern="1200">
        <a:solidFill>
          <a:schemeClr val="tx1"/>
        </a:solidFill>
        <a:latin typeface="Times New Roman" pitchFamily="18" charset="0"/>
        <a:ea typeface="+mn-ea"/>
        <a:cs typeface="+mn-cs"/>
      </a:defRPr>
    </a:lvl4pPr>
    <a:lvl5pPr marL="1220267" algn="l" rtl="0" eaLnBrk="0" fontAlgn="base" hangingPunct="0">
      <a:spcBef>
        <a:spcPct val="30000"/>
      </a:spcBef>
      <a:spcAft>
        <a:spcPct val="0"/>
      </a:spcAft>
      <a:defRPr sz="777" kern="1200">
        <a:solidFill>
          <a:schemeClr val="tx1"/>
        </a:solidFill>
        <a:latin typeface="Times New Roman" pitchFamily="18" charset="0"/>
        <a:ea typeface="+mn-ea"/>
        <a:cs typeface="+mn-cs"/>
      </a:defRPr>
    </a:lvl5pPr>
    <a:lvl6pPr marL="1526231" algn="l" defTabSz="610492" rtl="0" eaLnBrk="1" latinLnBrk="0" hangingPunct="1">
      <a:defRPr sz="777" kern="1200">
        <a:solidFill>
          <a:schemeClr val="tx1"/>
        </a:solidFill>
        <a:latin typeface="+mn-lt"/>
        <a:ea typeface="+mn-ea"/>
        <a:cs typeface="+mn-cs"/>
      </a:defRPr>
    </a:lvl6pPr>
    <a:lvl7pPr marL="1831477" algn="l" defTabSz="610492" rtl="0" eaLnBrk="1" latinLnBrk="0" hangingPunct="1">
      <a:defRPr sz="777" kern="1200">
        <a:solidFill>
          <a:schemeClr val="tx1"/>
        </a:solidFill>
        <a:latin typeface="+mn-lt"/>
        <a:ea typeface="+mn-ea"/>
        <a:cs typeface="+mn-cs"/>
      </a:defRPr>
    </a:lvl7pPr>
    <a:lvl8pPr marL="2136723" algn="l" defTabSz="610492" rtl="0" eaLnBrk="1" latinLnBrk="0" hangingPunct="1">
      <a:defRPr sz="777" kern="1200">
        <a:solidFill>
          <a:schemeClr val="tx1"/>
        </a:solidFill>
        <a:latin typeface="+mn-lt"/>
        <a:ea typeface="+mn-ea"/>
        <a:cs typeface="+mn-cs"/>
      </a:defRPr>
    </a:lvl8pPr>
    <a:lvl9pPr marL="2441969" algn="l" defTabSz="610492" rtl="0" eaLnBrk="1" latinLnBrk="0" hangingPunct="1">
      <a:defRPr sz="77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Rectangle 1053"/>
          <p:cNvSpPr>
            <a:spLocks noChangeArrowheads="1"/>
          </p:cNvSpPr>
          <p:nvPr userDrawn="1"/>
        </p:nvSpPr>
        <p:spPr bwMode="auto">
          <a:xfrm>
            <a:off x="0" y="1908091"/>
            <a:ext cx="15119350" cy="432740"/>
          </a:xfrm>
          <a:prstGeom prst="rect">
            <a:avLst/>
          </a:prstGeom>
          <a:solidFill>
            <a:srgbClr val="515D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61023" tIns="30511" rIns="61023" bIns="30511" anchor="ctr"/>
          <a:lstStyle>
            <a:lvl1pPr eaLnBrk="0" hangingPunct="0">
              <a:defRPr sz="6800" b="1">
                <a:solidFill>
                  <a:schemeClr val="bg2"/>
                </a:solidFill>
                <a:latin typeface="Microsoft Sans Serif" charset="0"/>
              </a:defRPr>
            </a:lvl1pPr>
            <a:lvl2pPr marL="742950" indent="-285750" eaLnBrk="0" hangingPunct="0">
              <a:defRPr sz="6800" b="1">
                <a:solidFill>
                  <a:schemeClr val="bg2"/>
                </a:solidFill>
                <a:latin typeface="Microsoft Sans Serif" charset="0"/>
              </a:defRPr>
            </a:lvl2pPr>
            <a:lvl3pPr marL="1143000" indent="-228600" eaLnBrk="0" hangingPunct="0">
              <a:defRPr sz="6800" b="1">
                <a:solidFill>
                  <a:schemeClr val="bg2"/>
                </a:solidFill>
                <a:latin typeface="Microsoft Sans Serif" charset="0"/>
              </a:defRPr>
            </a:lvl3pPr>
            <a:lvl4pPr marL="1600200" indent="-228600" eaLnBrk="0" hangingPunct="0">
              <a:defRPr sz="6800" b="1">
                <a:solidFill>
                  <a:schemeClr val="bg2"/>
                </a:solidFill>
                <a:latin typeface="Microsoft Sans Serif" charset="0"/>
              </a:defRPr>
            </a:lvl4pPr>
            <a:lvl5pPr marL="2057400" indent="-228600" eaLnBrk="0" hangingPunct="0">
              <a:defRPr sz="6800" b="1">
                <a:solidFill>
                  <a:schemeClr val="bg2"/>
                </a:solidFill>
                <a:latin typeface="Microsoft Sans Serif" charset="0"/>
              </a:defRPr>
            </a:lvl5pPr>
            <a:lvl6pPr marL="2514600" indent="-228600" eaLnBrk="0" fontAlgn="base" hangingPunct="0">
              <a:spcBef>
                <a:spcPct val="0"/>
              </a:spcBef>
              <a:spcAft>
                <a:spcPct val="0"/>
              </a:spcAft>
              <a:defRPr sz="6800" b="1">
                <a:solidFill>
                  <a:schemeClr val="bg2"/>
                </a:solidFill>
                <a:latin typeface="Microsoft Sans Serif" charset="0"/>
              </a:defRPr>
            </a:lvl6pPr>
            <a:lvl7pPr marL="2971800" indent="-228600" eaLnBrk="0" fontAlgn="base" hangingPunct="0">
              <a:spcBef>
                <a:spcPct val="0"/>
              </a:spcBef>
              <a:spcAft>
                <a:spcPct val="0"/>
              </a:spcAft>
              <a:defRPr sz="6800" b="1">
                <a:solidFill>
                  <a:schemeClr val="bg2"/>
                </a:solidFill>
                <a:latin typeface="Microsoft Sans Serif" charset="0"/>
              </a:defRPr>
            </a:lvl7pPr>
            <a:lvl8pPr marL="3429000" indent="-228600" eaLnBrk="0" fontAlgn="base" hangingPunct="0">
              <a:spcBef>
                <a:spcPct val="0"/>
              </a:spcBef>
              <a:spcAft>
                <a:spcPct val="0"/>
              </a:spcAft>
              <a:defRPr sz="6800" b="1">
                <a:solidFill>
                  <a:schemeClr val="bg2"/>
                </a:solidFill>
                <a:latin typeface="Microsoft Sans Serif" charset="0"/>
              </a:defRPr>
            </a:lvl8pPr>
            <a:lvl9pPr marL="3886200" indent="-228600" eaLnBrk="0" fontAlgn="base" hangingPunct="0">
              <a:spcBef>
                <a:spcPct val="0"/>
              </a:spcBef>
              <a:spcAft>
                <a:spcPct val="0"/>
              </a:spcAft>
              <a:defRPr sz="6800" b="1">
                <a:solidFill>
                  <a:schemeClr val="bg2"/>
                </a:solidFill>
                <a:latin typeface="Microsoft Sans Serif" charset="0"/>
              </a:defRPr>
            </a:lvl9pPr>
          </a:lstStyle>
          <a:p>
            <a:pPr eaLnBrk="1" hangingPunct="1">
              <a:defRPr/>
            </a:pPr>
            <a:endParaRPr lang="de-DE" altLang="de-DE" sz="4802"/>
          </a:p>
        </p:txBody>
      </p:sp>
      <p:sp>
        <p:nvSpPr>
          <p:cNvPr id="3" name="Rectangle 1052"/>
          <p:cNvSpPr>
            <a:spLocks noChangeArrowheads="1"/>
          </p:cNvSpPr>
          <p:nvPr userDrawn="1"/>
        </p:nvSpPr>
        <p:spPr bwMode="auto">
          <a:xfrm>
            <a:off x="0" y="0"/>
            <a:ext cx="15119350" cy="1908091"/>
          </a:xfrm>
          <a:prstGeom prst="rect">
            <a:avLst/>
          </a:prstGeom>
          <a:solidFill>
            <a:srgbClr val="0B2A5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61023" tIns="30511" rIns="61023" bIns="30511" anchor="ctr"/>
          <a:lstStyle>
            <a:lvl1pPr eaLnBrk="0" hangingPunct="0">
              <a:defRPr sz="6800" b="1">
                <a:solidFill>
                  <a:schemeClr val="bg2"/>
                </a:solidFill>
                <a:latin typeface="Microsoft Sans Serif" charset="0"/>
              </a:defRPr>
            </a:lvl1pPr>
            <a:lvl2pPr marL="742950" indent="-285750" eaLnBrk="0" hangingPunct="0">
              <a:defRPr sz="6800" b="1">
                <a:solidFill>
                  <a:schemeClr val="bg2"/>
                </a:solidFill>
                <a:latin typeface="Microsoft Sans Serif" charset="0"/>
              </a:defRPr>
            </a:lvl2pPr>
            <a:lvl3pPr marL="1143000" indent="-228600" eaLnBrk="0" hangingPunct="0">
              <a:defRPr sz="6800" b="1">
                <a:solidFill>
                  <a:schemeClr val="bg2"/>
                </a:solidFill>
                <a:latin typeface="Microsoft Sans Serif" charset="0"/>
              </a:defRPr>
            </a:lvl3pPr>
            <a:lvl4pPr marL="1600200" indent="-228600" eaLnBrk="0" hangingPunct="0">
              <a:defRPr sz="6800" b="1">
                <a:solidFill>
                  <a:schemeClr val="bg2"/>
                </a:solidFill>
                <a:latin typeface="Microsoft Sans Serif" charset="0"/>
              </a:defRPr>
            </a:lvl4pPr>
            <a:lvl5pPr marL="2057400" indent="-228600" eaLnBrk="0" hangingPunct="0">
              <a:defRPr sz="6800" b="1">
                <a:solidFill>
                  <a:schemeClr val="bg2"/>
                </a:solidFill>
                <a:latin typeface="Microsoft Sans Serif" charset="0"/>
              </a:defRPr>
            </a:lvl5pPr>
            <a:lvl6pPr marL="2514600" indent="-228600" eaLnBrk="0" fontAlgn="base" hangingPunct="0">
              <a:spcBef>
                <a:spcPct val="0"/>
              </a:spcBef>
              <a:spcAft>
                <a:spcPct val="0"/>
              </a:spcAft>
              <a:defRPr sz="6800" b="1">
                <a:solidFill>
                  <a:schemeClr val="bg2"/>
                </a:solidFill>
                <a:latin typeface="Microsoft Sans Serif" charset="0"/>
              </a:defRPr>
            </a:lvl6pPr>
            <a:lvl7pPr marL="2971800" indent="-228600" eaLnBrk="0" fontAlgn="base" hangingPunct="0">
              <a:spcBef>
                <a:spcPct val="0"/>
              </a:spcBef>
              <a:spcAft>
                <a:spcPct val="0"/>
              </a:spcAft>
              <a:defRPr sz="6800" b="1">
                <a:solidFill>
                  <a:schemeClr val="bg2"/>
                </a:solidFill>
                <a:latin typeface="Microsoft Sans Serif" charset="0"/>
              </a:defRPr>
            </a:lvl7pPr>
            <a:lvl8pPr marL="3429000" indent="-228600" eaLnBrk="0" fontAlgn="base" hangingPunct="0">
              <a:spcBef>
                <a:spcPct val="0"/>
              </a:spcBef>
              <a:spcAft>
                <a:spcPct val="0"/>
              </a:spcAft>
              <a:defRPr sz="6800" b="1">
                <a:solidFill>
                  <a:schemeClr val="bg2"/>
                </a:solidFill>
                <a:latin typeface="Microsoft Sans Serif" charset="0"/>
              </a:defRPr>
            </a:lvl8pPr>
            <a:lvl9pPr marL="3886200" indent="-228600" eaLnBrk="0" fontAlgn="base" hangingPunct="0">
              <a:spcBef>
                <a:spcPct val="0"/>
              </a:spcBef>
              <a:spcAft>
                <a:spcPct val="0"/>
              </a:spcAft>
              <a:defRPr sz="6800" b="1">
                <a:solidFill>
                  <a:schemeClr val="bg2"/>
                </a:solidFill>
                <a:latin typeface="Microsoft Sans Serif" charset="0"/>
              </a:defRPr>
            </a:lvl9pPr>
          </a:lstStyle>
          <a:p>
            <a:pPr eaLnBrk="1" hangingPunct="1">
              <a:defRPr/>
            </a:pPr>
            <a:endParaRPr lang="de-DE" altLang="de-DE" sz="4802" dirty="0"/>
          </a:p>
        </p:txBody>
      </p:sp>
      <p:sp>
        <p:nvSpPr>
          <p:cNvPr id="4" name="Rectangle 1049"/>
          <p:cNvSpPr>
            <a:spLocks noChangeArrowheads="1"/>
          </p:cNvSpPr>
          <p:nvPr/>
        </p:nvSpPr>
        <p:spPr bwMode="auto">
          <a:xfrm>
            <a:off x="1706723" y="1946769"/>
            <a:ext cx="12333852" cy="355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43166" bIns="21583" anchor="ctr"/>
          <a:lstStyle>
            <a:lvl1pPr defTabSz="611188" eaLnBrk="0" hangingPunct="0">
              <a:defRPr sz="6800" b="1">
                <a:solidFill>
                  <a:schemeClr val="bg2"/>
                </a:solidFill>
                <a:latin typeface="Microsoft Sans Serif" charset="0"/>
              </a:defRPr>
            </a:lvl1pPr>
            <a:lvl2pPr marL="742950" indent="-285750" defTabSz="611188" eaLnBrk="0" hangingPunct="0">
              <a:defRPr sz="6800" b="1">
                <a:solidFill>
                  <a:schemeClr val="bg2"/>
                </a:solidFill>
                <a:latin typeface="Microsoft Sans Serif" charset="0"/>
              </a:defRPr>
            </a:lvl2pPr>
            <a:lvl3pPr marL="1143000" indent="-228600" defTabSz="611188" eaLnBrk="0" hangingPunct="0">
              <a:defRPr sz="6800" b="1">
                <a:solidFill>
                  <a:schemeClr val="bg2"/>
                </a:solidFill>
                <a:latin typeface="Microsoft Sans Serif" charset="0"/>
              </a:defRPr>
            </a:lvl3pPr>
            <a:lvl4pPr marL="1600200" indent="-228600" defTabSz="611188" eaLnBrk="0" hangingPunct="0">
              <a:defRPr sz="6800" b="1">
                <a:solidFill>
                  <a:schemeClr val="bg2"/>
                </a:solidFill>
                <a:latin typeface="Microsoft Sans Serif" charset="0"/>
              </a:defRPr>
            </a:lvl4pPr>
            <a:lvl5pPr marL="2057400" indent="-228600" defTabSz="611188" eaLnBrk="0" hangingPunct="0">
              <a:defRPr sz="6800" b="1">
                <a:solidFill>
                  <a:schemeClr val="bg2"/>
                </a:solidFill>
                <a:latin typeface="Microsoft Sans Serif" charset="0"/>
              </a:defRPr>
            </a:lvl5pPr>
            <a:lvl6pPr marL="2514600" indent="-228600" defTabSz="611188" eaLnBrk="0" fontAlgn="base" hangingPunct="0">
              <a:spcBef>
                <a:spcPct val="0"/>
              </a:spcBef>
              <a:spcAft>
                <a:spcPct val="0"/>
              </a:spcAft>
              <a:defRPr sz="6800" b="1">
                <a:solidFill>
                  <a:schemeClr val="bg2"/>
                </a:solidFill>
                <a:latin typeface="Microsoft Sans Serif" charset="0"/>
              </a:defRPr>
            </a:lvl6pPr>
            <a:lvl7pPr marL="2971800" indent="-228600" defTabSz="611188" eaLnBrk="0" fontAlgn="base" hangingPunct="0">
              <a:spcBef>
                <a:spcPct val="0"/>
              </a:spcBef>
              <a:spcAft>
                <a:spcPct val="0"/>
              </a:spcAft>
              <a:defRPr sz="6800" b="1">
                <a:solidFill>
                  <a:schemeClr val="bg2"/>
                </a:solidFill>
                <a:latin typeface="Microsoft Sans Serif" charset="0"/>
              </a:defRPr>
            </a:lvl7pPr>
            <a:lvl8pPr marL="3429000" indent="-228600" defTabSz="611188" eaLnBrk="0" fontAlgn="base" hangingPunct="0">
              <a:spcBef>
                <a:spcPct val="0"/>
              </a:spcBef>
              <a:spcAft>
                <a:spcPct val="0"/>
              </a:spcAft>
              <a:defRPr sz="6800" b="1">
                <a:solidFill>
                  <a:schemeClr val="bg2"/>
                </a:solidFill>
                <a:latin typeface="Microsoft Sans Serif" charset="0"/>
              </a:defRPr>
            </a:lvl8pPr>
            <a:lvl9pPr marL="3886200" indent="-228600" defTabSz="611188" eaLnBrk="0" fontAlgn="base" hangingPunct="0">
              <a:spcBef>
                <a:spcPct val="0"/>
              </a:spcBef>
              <a:spcAft>
                <a:spcPct val="0"/>
              </a:spcAft>
              <a:defRPr sz="6800" b="1">
                <a:solidFill>
                  <a:schemeClr val="bg2"/>
                </a:solidFill>
                <a:latin typeface="Microsoft Sans Serif" charset="0"/>
              </a:defRPr>
            </a:lvl9pPr>
          </a:lstStyle>
          <a:p>
            <a:pPr eaLnBrk="1" hangingPunct="1">
              <a:spcBef>
                <a:spcPct val="50000"/>
              </a:spcBef>
              <a:defRPr/>
            </a:pPr>
            <a:r>
              <a:rPr lang="de-DE" altLang="de-DE" sz="1977" dirty="0">
                <a:solidFill>
                  <a:srgbClr val="FFFFFF"/>
                </a:solidFill>
                <a:latin typeface="Univers 45 Light" charset="0"/>
              </a:rPr>
              <a:t>Fakultät Wirtschaftswissenschaften </a:t>
            </a:r>
            <a:r>
              <a:rPr lang="de-DE" sz="1977" b="0" dirty="0">
                <a:solidFill>
                  <a:srgbClr val="FFFFFF"/>
                </a:solidFill>
                <a:latin typeface="Univers 45 Light" charset="0"/>
              </a:rPr>
              <a:t>Forschungsgruppe Digital Health</a:t>
            </a:r>
            <a:endParaRPr lang="de-DE" altLang="de-DE" sz="1977" b="0" dirty="0">
              <a:solidFill>
                <a:srgbClr val="FFFFFF"/>
              </a:solidFill>
              <a:latin typeface="Univers 45 Light" charset="0"/>
            </a:endParaRPr>
          </a:p>
        </p:txBody>
      </p:sp>
      <p:sp>
        <p:nvSpPr>
          <p:cNvPr id="5" name="Rectangle 1052"/>
          <p:cNvSpPr>
            <a:spLocks noChangeArrowheads="1"/>
          </p:cNvSpPr>
          <p:nvPr userDrawn="1"/>
        </p:nvSpPr>
        <p:spPr bwMode="auto">
          <a:xfrm flipV="1">
            <a:off x="0" y="19858946"/>
            <a:ext cx="15119350" cy="1524679"/>
          </a:xfrm>
          <a:prstGeom prst="rect">
            <a:avLst/>
          </a:prstGeom>
          <a:solidFill>
            <a:srgbClr val="0B2A51"/>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61023" tIns="30511" rIns="61023" bIns="30511" anchor="ctr"/>
          <a:lstStyle>
            <a:lvl1pPr eaLnBrk="0" hangingPunct="0">
              <a:defRPr sz="6800" b="1">
                <a:solidFill>
                  <a:schemeClr val="bg2"/>
                </a:solidFill>
                <a:latin typeface="Microsoft Sans Serif" charset="0"/>
              </a:defRPr>
            </a:lvl1pPr>
            <a:lvl2pPr marL="742950" indent="-285750" eaLnBrk="0" hangingPunct="0">
              <a:defRPr sz="6800" b="1">
                <a:solidFill>
                  <a:schemeClr val="bg2"/>
                </a:solidFill>
                <a:latin typeface="Microsoft Sans Serif" charset="0"/>
              </a:defRPr>
            </a:lvl2pPr>
            <a:lvl3pPr marL="1143000" indent="-228600" eaLnBrk="0" hangingPunct="0">
              <a:defRPr sz="6800" b="1">
                <a:solidFill>
                  <a:schemeClr val="bg2"/>
                </a:solidFill>
                <a:latin typeface="Microsoft Sans Serif" charset="0"/>
              </a:defRPr>
            </a:lvl3pPr>
            <a:lvl4pPr marL="1600200" indent="-228600" eaLnBrk="0" hangingPunct="0">
              <a:defRPr sz="6800" b="1">
                <a:solidFill>
                  <a:schemeClr val="bg2"/>
                </a:solidFill>
                <a:latin typeface="Microsoft Sans Serif" charset="0"/>
              </a:defRPr>
            </a:lvl4pPr>
            <a:lvl5pPr marL="2057400" indent="-228600" eaLnBrk="0" hangingPunct="0">
              <a:defRPr sz="6800" b="1">
                <a:solidFill>
                  <a:schemeClr val="bg2"/>
                </a:solidFill>
                <a:latin typeface="Microsoft Sans Serif" charset="0"/>
              </a:defRPr>
            </a:lvl5pPr>
            <a:lvl6pPr marL="2514600" indent="-228600" eaLnBrk="0" fontAlgn="base" hangingPunct="0">
              <a:spcBef>
                <a:spcPct val="0"/>
              </a:spcBef>
              <a:spcAft>
                <a:spcPct val="0"/>
              </a:spcAft>
              <a:defRPr sz="6800" b="1">
                <a:solidFill>
                  <a:schemeClr val="bg2"/>
                </a:solidFill>
                <a:latin typeface="Microsoft Sans Serif" charset="0"/>
              </a:defRPr>
            </a:lvl6pPr>
            <a:lvl7pPr marL="2971800" indent="-228600" eaLnBrk="0" fontAlgn="base" hangingPunct="0">
              <a:spcBef>
                <a:spcPct val="0"/>
              </a:spcBef>
              <a:spcAft>
                <a:spcPct val="0"/>
              </a:spcAft>
              <a:defRPr sz="6800" b="1">
                <a:solidFill>
                  <a:schemeClr val="bg2"/>
                </a:solidFill>
                <a:latin typeface="Microsoft Sans Serif" charset="0"/>
              </a:defRPr>
            </a:lvl7pPr>
            <a:lvl8pPr marL="3429000" indent="-228600" eaLnBrk="0" fontAlgn="base" hangingPunct="0">
              <a:spcBef>
                <a:spcPct val="0"/>
              </a:spcBef>
              <a:spcAft>
                <a:spcPct val="0"/>
              </a:spcAft>
              <a:defRPr sz="6800" b="1">
                <a:solidFill>
                  <a:schemeClr val="bg2"/>
                </a:solidFill>
                <a:latin typeface="Microsoft Sans Serif" charset="0"/>
              </a:defRPr>
            </a:lvl8pPr>
            <a:lvl9pPr marL="3886200" indent="-228600" eaLnBrk="0" fontAlgn="base" hangingPunct="0">
              <a:spcBef>
                <a:spcPct val="0"/>
              </a:spcBef>
              <a:spcAft>
                <a:spcPct val="0"/>
              </a:spcAft>
              <a:defRPr sz="6800" b="1">
                <a:solidFill>
                  <a:schemeClr val="bg2"/>
                </a:solidFill>
                <a:latin typeface="Microsoft Sans Serif" charset="0"/>
              </a:defRPr>
            </a:lvl9pPr>
          </a:lstStyle>
          <a:p>
            <a:pPr eaLnBrk="1" hangingPunct="1">
              <a:defRPr/>
            </a:pPr>
            <a:endParaRPr lang="de-DE" altLang="de-DE" sz="4802"/>
          </a:p>
        </p:txBody>
      </p:sp>
      <p:pic>
        <p:nvPicPr>
          <p:cNvPr id="6" name="Picture 7" descr="DDC_weiss_fuss"/>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139823" y="20024305"/>
            <a:ext cx="598175" cy="119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51" descr="F:\__TU_Logo_NEU_final\TU_Logo_WS.png">
            <a:extLst>
              <a:ext uri="{FF2B5EF4-FFF2-40B4-BE49-F238E27FC236}">
                <a16:creationId xmlns:a16="http://schemas.microsoft.com/office/drawing/2014/main" id="{DB5F9062-02C3-DED9-1664-757C655F0FE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81352" y="384533"/>
            <a:ext cx="3872237" cy="113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afik 7">
            <a:extLst>
              <a:ext uri="{FF2B5EF4-FFF2-40B4-BE49-F238E27FC236}">
                <a16:creationId xmlns:a16="http://schemas.microsoft.com/office/drawing/2014/main" id="{1514DE94-7C7C-41E5-79FB-1D6ADB0BF4E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978798" y="-100055"/>
            <a:ext cx="3759200" cy="2108200"/>
          </a:xfrm>
          <a:prstGeom prst="rect">
            <a:avLst/>
          </a:prstGeom>
        </p:spPr>
      </p:pic>
    </p:spTree>
    <p:extLst>
      <p:ext uri="{BB962C8B-B14F-4D97-AF65-F5344CB8AC3E}">
        <p14:creationId xmlns:p14="http://schemas.microsoft.com/office/powerpoint/2010/main" val="2033521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756180" y="856023"/>
            <a:ext cx="13606991" cy="3563938"/>
          </a:xfrm>
          <a:prstGeom prst="rect">
            <a:avLst/>
          </a:prstGeom>
        </p:spPr>
        <p:txBody>
          <a:bodyPr lIns="86411" tIns="43205" rIns="86411" bIns="43205"/>
          <a:lstStyle/>
          <a:p>
            <a:r>
              <a:rPr lang="de-DE"/>
              <a:t>Mastertitelformat bearbeiten</a:t>
            </a:r>
          </a:p>
        </p:txBody>
      </p:sp>
      <p:sp>
        <p:nvSpPr>
          <p:cNvPr id="3" name="Inhaltsplatzhalter 2"/>
          <p:cNvSpPr>
            <a:spLocks noGrp="1"/>
          </p:cNvSpPr>
          <p:nvPr>
            <p:ph idx="1"/>
          </p:nvPr>
        </p:nvSpPr>
        <p:spPr>
          <a:xfrm>
            <a:off x="756180" y="4989937"/>
            <a:ext cx="13606991" cy="14111667"/>
          </a:xfrm>
          <a:prstGeom prst="rect">
            <a:avLst/>
          </a:prstGeom>
        </p:spPr>
        <p:txBody>
          <a:bodyPr lIns="86411" tIns="43205" rIns="86411" bIns="43205"/>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509308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194192" y="13740865"/>
            <a:ext cx="12851872" cy="4247273"/>
          </a:xfrm>
          <a:prstGeom prst="rect">
            <a:avLst/>
          </a:prstGeom>
        </p:spPr>
        <p:txBody>
          <a:bodyPr lIns="86411" tIns="43205" rIns="86411" bIns="43205" anchor="t"/>
          <a:lstStyle>
            <a:lvl1pPr algn="l">
              <a:defRPr sz="2684" b="1" cap="all"/>
            </a:lvl1pPr>
          </a:lstStyle>
          <a:p>
            <a:r>
              <a:rPr lang="de-DE"/>
              <a:t>Mastertitelformat bearbeiten</a:t>
            </a:r>
          </a:p>
        </p:txBody>
      </p:sp>
      <p:sp>
        <p:nvSpPr>
          <p:cNvPr id="3" name="Textplatzhalter 2"/>
          <p:cNvSpPr>
            <a:spLocks noGrp="1"/>
          </p:cNvSpPr>
          <p:nvPr>
            <p:ph type="body" idx="1"/>
          </p:nvPr>
        </p:nvSpPr>
        <p:spPr>
          <a:xfrm>
            <a:off x="1194192" y="9063462"/>
            <a:ext cx="12851872" cy="4677403"/>
          </a:xfrm>
          <a:prstGeom prst="rect">
            <a:avLst/>
          </a:prstGeom>
        </p:spPr>
        <p:txBody>
          <a:bodyPr lIns="86411" tIns="43205" rIns="86411" bIns="43205" anchor="b"/>
          <a:lstStyle>
            <a:lvl1pPr marL="0" indent="0">
              <a:buNone/>
              <a:defRPr sz="1342"/>
            </a:lvl1pPr>
            <a:lvl2pPr marL="305117" indent="0">
              <a:buNone/>
              <a:defRPr sz="1201"/>
            </a:lvl2pPr>
            <a:lvl3pPr marL="610233" indent="0">
              <a:buNone/>
              <a:defRPr sz="1059"/>
            </a:lvl3pPr>
            <a:lvl4pPr marL="915350" indent="0">
              <a:buNone/>
              <a:defRPr sz="918"/>
            </a:lvl4pPr>
            <a:lvl5pPr marL="1220466" indent="0">
              <a:buNone/>
              <a:defRPr sz="918"/>
            </a:lvl5pPr>
            <a:lvl6pPr marL="1525583" indent="0">
              <a:buNone/>
              <a:defRPr sz="918"/>
            </a:lvl6pPr>
            <a:lvl7pPr marL="1830699" indent="0">
              <a:buNone/>
              <a:defRPr sz="918"/>
            </a:lvl7pPr>
            <a:lvl8pPr marL="2135816" indent="0">
              <a:buNone/>
              <a:defRPr sz="918"/>
            </a:lvl8pPr>
            <a:lvl9pPr marL="2440932" indent="0">
              <a:buNone/>
              <a:defRPr sz="918"/>
            </a:lvl9pPr>
          </a:lstStyle>
          <a:p>
            <a:pPr lvl="0"/>
            <a:r>
              <a:rPr lang="de-DE"/>
              <a:t>Mastertextformat bearbeiten</a:t>
            </a:r>
          </a:p>
        </p:txBody>
      </p:sp>
    </p:spTree>
    <p:extLst>
      <p:ext uri="{BB962C8B-B14F-4D97-AF65-F5344CB8AC3E}">
        <p14:creationId xmlns:p14="http://schemas.microsoft.com/office/powerpoint/2010/main" val="85823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756180" y="856023"/>
            <a:ext cx="13606991" cy="3563938"/>
          </a:xfrm>
          <a:prstGeom prst="rect">
            <a:avLst/>
          </a:prstGeom>
        </p:spPr>
        <p:txBody>
          <a:bodyPr lIns="86411" tIns="43205" rIns="86411" bIns="43205"/>
          <a:lstStyle/>
          <a:p>
            <a:r>
              <a:rPr lang="de-DE"/>
              <a:t>Mastertitelformat bearbeiten</a:t>
            </a:r>
          </a:p>
        </p:txBody>
      </p:sp>
      <p:sp>
        <p:nvSpPr>
          <p:cNvPr id="3" name="Inhaltsplatzhalter 2"/>
          <p:cNvSpPr>
            <a:spLocks noGrp="1"/>
          </p:cNvSpPr>
          <p:nvPr>
            <p:ph sz="half" idx="1"/>
          </p:nvPr>
        </p:nvSpPr>
        <p:spPr>
          <a:xfrm>
            <a:off x="756180" y="4989937"/>
            <a:ext cx="6752588" cy="14111667"/>
          </a:xfrm>
          <a:prstGeom prst="rect">
            <a:avLst/>
          </a:prstGeom>
        </p:spPr>
        <p:txBody>
          <a:bodyPr lIns="86411" tIns="43205" rIns="86411" bIns="43205"/>
          <a:lstStyle>
            <a:lvl1pPr>
              <a:defRPr sz="1836"/>
            </a:lvl1pPr>
            <a:lvl2pPr>
              <a:defRPr sz="1624"/>
            </a:lvl2pPr>
            <a:lvl3pPr>
              <a:defRPr sz="1342"/>
            </a:lvl3pPr>
            <a:lvl4pPr>
              <a:defRPr sz="1201"/>
            </a:lvl4pPr>
            <a:lvl5pPr>
              <a:defRPr sz="1201"/>
            </a:lvl5pPr>
            <a:lvl6pPr>
              <a:defRPr sz="1201"/>
            </a:lvl6pPr>
            <a:lvl7pPr>
              <a:defRPr sz="1201"/>
            </a:lvl7pPr>
            <a:lvl8pPr>
              <a:defRPr sz="1201"/>
            </a:lvl8pPr>
            <a:lvl9pPr>
              <a:defRPr sz="1201"/>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7610583" y="4989937"/>
            <a:ext cx="6752589" cy="14111667"/>
          </a:xfrm>
          <a:prstGeom prst="rect">
            <a:avLst/>
          </a:prstGeom>
        </p:spPr>
        <p:txBody>
          <a:bodyPr lIns="86411" tIns="43205" rIns="86411" bIns="43205"/>
          <a:lstStyle>
            <a:lvl1pPr>
              <a:defRPr sz="1836"/>
            </a:lvl1pPr>
            <a:lvl2pPr>
              <a:defRPr sz="1624"/>
            </a:lvl2pPr>
            <a:lvl3pPr>
              <a:defRPr sz="1342"/>
            </a:lvl3pPr>
            <a:lvl4pPr>
              <a:defRPr sz="1201"/>
            </a:lvl4pPr>
            <a:lvl5pPr>
              <a:defRPr sz="1201"/>
            </a:lvl5pPr>
            <a:lvl6pPr>
              <a:defRPr sz="1201"/>
            </a:lvl6pPr>
            <a:lvl7pPr>
              <a:defRPr sz="1201"/>
            </a:lvl7pPr>
            <a:lvl8pPr>
              <a:defRPr sz="1201"/>
            </a:lvl8pPr>
            <a:lvl9pPr>
              <a:defRPr sz="1201"/>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471633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756180" y="856023"/>
            <a:ext cx="13606991" cy="3563938"/>
          </a:xfrm>
          <a:prstGeom prst="rect">
            <a:avLst/>
          </a:prstGeom>
        </p:spPr>
        <p:txBody>
          <a:bodyPr lIns="86411" tIns="43205" rIns="86411" bIns="43205"/>
          <a:lstStyle>
            <a:lvl1pPr>
              <a:defRPr/>
            </a:lvl1pPr>
          </a:lstStyle>
          <a:p>
            <a:r>
              <a:rPr lang="de-DE"/>
              <a:t>Mastertitelformat bearbeiten</a:t>
            </a:r>
          </a:p>
        </p:txBody>
      </p:sp>
      <p:sp>
        <p:nvSpPr>
          <p:cNvPr id="3" name="Textplatzhalter 2"/>
          <p:cNvSpPr>
            <a:spLocks noGrp="1"/>
          </p:cNvSpPr>
          <p:nvPr>
            <p:ph type="body" idx="1"/>
          </p:nvPr>
        </p:nvSpPr>
        <p:spPr>
          <a:xfrm>
            <a:off x="756180" y="4786525"/>
            <a:ext cx="6680470" cy="1994915"/>
          </a:xfrm>
          <a:prstGeom prst="rect">
            <a:avLst/>
          </a:prstGeom>
        </p:spPr>
        <p:txBody>
          <a:bodyPr lIns="86411" tIns="43205" rIns="86411" bIns="43205" anchor="b"/>
          <a:lstStyle>
            <a:lvl1pPr marL="0" indent="0">
              <a:buNone/>
              <a:defRPr sz="1624" b="1"/>
            </a:lvl1pPr>
            <a:lvl2pPr marL="305117" indent="0">
              <a:buNone/>
              <a:defRPr sz="1342" b="1"/>
            </a:lvl2pPr>
            <a:lvl3pPr marL="610233" indent="0">
              <a:buNone/>
              <a:defRPr sz="1201" b="1"/>
            </a:lvl3pPr>
            <a:lvl4pPr marL="915350" indent="0">
              <a:buNone/>
              <a:defRPr sz="1059" b="1"/>
            </a:lvl4pPr>
            <a:lvl5pPr marL="1220466" indent="0">
              <a:buNone/>
              <a:defRPr sz="1059" b="1"/>
            </a:lvl5pPr>
            <a:lvl6pPr marL="1525583" indent="0">
              <a:buNone/>
              <a:defRPr sz="1059" b="1"/>
            </a:lvl6pPr>
            <a:lvl7pPr marL="1830699" indent="0">
              <a:buNone/>
              <a:defRPr sz="1059" b="1"/>
            </a:lvl7pPr>
            <a:lvl8pPr marL="2135816" indent="0">
              <a:buNone/>
              <a:defRPr sz="1059" b="1"/>
            </a:lvl8pPr>
            <a:lvl9pPr marL="2440932" indent="0">
              <a:buNone/>
              <a:defRPr sz="1059" b="1"/>
            </a:lvl9pPr>
          </a:lstStyle>
          <a:p>
            <a:pPr lvl="0"/>
            <a:r>
              <a:rPr lang="de-DE"/>
              <a:t>Mastertextformat bearbeiten</a:t>
            </a:r>
          </a:p>
        </p:txBody>
      </p:sp>
      <p:sp>
        <p:nvSpPr>
          <p:cNvPr id="4" name="Inhaltsplatzhalter 3"/>
          <p:cNvSpPr>
            <a:spLocks noGrp="1"/>
          </p:cNvSpPr>
          <p:nvPr>
            <p:ph sz="half" idx="2"/>
          </p:nvPr>
        </p:nvSpPr>
        <p:spPr>
          <a:xfrm>
            <a:off x="756180" y="6781440"/>
            <a:ext cx="6680470" cy="12320163"/>
          </a:xfrm>
          <a:prstGeom prst="rect">
            <a:avLst/>
          </a:prstGeom>
        </p:spPr>
        <p:txBody>
          <a:bodyPr lIns="86411" tIns="43205" rIns="86411" bIns="43205"/>
          <a:lstStyle>
            <a:lvl1pPr>
              <a:defRPr sz="1624"/>
            </a:lvl1pPr>
            <a:lvl2pPr>
              <a:defRPr sz="1342"/>
            </a:lvl2pPr>
            <a:lvl3pPr>
              <a:defRPr sz="1201"/>
            </a:lvl3pPr>
            <a:lvl4pPr>
              <a:defRPr sz="1059"/>
            </a:lvl4pPr>
            <a:lvl5pPr>
              <a:defRPr sz="1059"/>
            </a:lvl5pPr>
            <a:lvl6pPr>
              <a:defRPr sz="1059"/>
            </a:lvl6pPr>
            <a:lvl7pPr>
              <a:defRPr sz="1059"/>
            </a:lvl7pPr>
            <a:lvl8pPr>
              <a:defRPr sz="1059"/>
            </a:lvl8pPr>
            <a:lvl9pPr>
              <a:defRPr sz="1059"/>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7680579" y="4786525"/>
            <a:ext cx="6682592" cy="1994915"/>
          </a:xfrm>
          <a:prstGeom prst="rect">
            <a:avLst/>
          </a:prstGeom>
        </p:spPr>
        <p:txBody>
          <a:bodyPr lIns="86411" tIns="43205" rIns="86411" bIns="43205" anchor="b"/>
          <a:lstStyle>
            <a:lvl1pPr marL="0" indent="0">
              <a:buNone/>
              <a:defRPr sz="1624" b="1"/>
            </a:lvl1pPr>
            <a:lvl2pPr marL="305117" indent="0">
              <a:buNone/>
              <a:defRPr sz="1342" b="1"/>
            </a:lvl2pPr>
            <a:lvl3pPr marL="610233" indent="0">
              <a:buNone/>
              <a:defRPr sz="1201" b="1"/>
            </a:lvl3pPr>
            <a:lvl4pPr marL="915350" indent="0">
              <a:buNone/>
              <a:defRPr sz="1059" b="1"/>
            </a:lvl4pPr>
            <a:lvl5pPr marL="1220466" indent="0">
              <a:buNone/>
              <a:defRPr sz="1059" b="1"/>
            </a:lvl5pPr>
            <a:lvl6pPr marL="1525583" indent="0">
              <a:buNone/>
              <a:defRPr sz="1059" b="1"/>
            </a:lvl6pPr>
            <a:lvl7pPr marL="1830699" indent="0">
              <a:buNone/>
              <a:defRPr sz="1059" b="1"/>
            </a:lvl7pPr>
            <a:lvl8pPr marL="2135816" indent="0">
              <a:buNone/>
              <a:defRPr sz="1059" b="1"/>
            </a:lvl8pPr>
            <a:lvl9pPr marL="2440932" indent="0">
              <a:buNone/>
              <a:defRPr sz="1059" b="1"/>
            </a:lvl9pPr>
          </a:lstStyle>
          <a:p>
            <a:pPr lvl="0"/>
            <a:r>
              <a:rPr lang="de-DE"/>
              <a:t>Mastertextformat bearbeiten</a:t>
            </a:r>
          </a:p>
        </p:txBody>
      </p:sp>
      <p:sp>
        <p:nvSpPr>
          <p:cNvPr id="6" name="Inhaltsplatzhalter 5"/>
          <p:cNvSpPr>
            <a:spLocks noGrp="1"/>
          </p:cNvSpPr>
          <p:nvPr>
            <p:ph sz="quarter" idx="4"/>
          </p:nvPr>
        </p:nvSpPr>
        <p:spPr>
          <a:xfrm>
            <a:off x="7680579" y="6781440"/>
            <a:ext cx="6682592" cy="12320163"/>
          </a:xfrm>
          <a:prstGeom prst="rect">
            <a:avLst/>
          </a:prstGeom>
        </p:spPr>
        <p:txBody>
          <a:bodyPr lIns="86411" tIns="43205" rIns="86411" bIns="43205"/>
          <a:lstStyle>
            <a:lvl1pPr>
              <a:defRPr sz="1624"/>
            </a:lvl1pPr>
            <a:lvl2pPr>
              <a:defRPr sz="1342"/>
            </a:lvl2pPr>
            <a:lvl3pPr>
              <a:defRPr sz="1201"/>
            </a:lvl3pPr>
            <a:lvl4pPr>
              <a:defRPr sz="1059"/>
            </a:lvl4pPr>
            <a:lvl5pPr>
              <a:defRPr sz="1059"/>
            </a:lvl5pPr>
            <a:lvl6pPr>
              <a:defRPr sz="1059"/>
            </a:lvl6pPr>
            <a:lvl7pPr>
              <a:defRPr sz="1059"/>
            </a:lvl7pPr>
            <a:lvl8pPr>
              <a:defRPr sz="1059"/>
            </a:lvl8pPr>
            <a:lvl9pPr>
              <a:defRPr sz="1059"/>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182836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756180" y="856023"/>
            <a:ext cx="13606991" cy="3563938"/>
          </a:xfrm>
          <a:prstGeom prst="rect">
            <a:avLst/>
          </a:prstGeom>
        </p:spPr>
        <p:txBody>
          <a:bodyPr lIns="86411" tIns="43205" rIns="86411" bIns="43205"/>
          <a:lstStyle/>
          <a:p>
            <a:r>
              <a:rPr lang="de-DE"/>
              <a:t>Mastertitelformat bearbeiten</a:t>
            </a:r>
          </a:p>
        </p:txBody>
      </p:sp>
    </p:spTree>
    <p:extLst>
      <p:ext uri="{BB962C8B-B14F-4D97-AF65-F5344CB8AC3E}">
        <p14:creationId xmlns:p14="http://schemas.microsoft.com/office/powerpoint/2010/main" val="682565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25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56181" y="851785"/>
            <a:ext cx="4974028" cy="3623266"/>
          </a:xfrm>
          <a:prstGeom prst="rect">
            <a:avLst/>
          </a:prstGeom>
        </p:spPr>
        <p:txBody>
          <a:bodyPr lIns="86411" tIns="43205" rIns="86411" bIns="43205" anchor="b"/>
          <a:lstStyle>
            <a:lvl1pPr algn="l">
              <a:defRPr sz="1342" b="1"/>
            </a:lvl1pPr>
          </a:lstStyle>
          <a:p>
            <a:r>
              <a:rPr lang="de-DE"/>
              <a:t>Mastertitelformat bearbeiten</a:t>
            </a:r>
          </a:p>
        </p:txBody>
      </p:sp>
      <p:sp>
        <p:nvSpPr>
          <p:cNvPr id="3" name="Inhaltsplatzhalter 2"/>
          <p:cNvSpPr>
            <a:spLocks noGrp="1"/>
          </p:cNvSpPr>
          <p:nvPr>
            <p:ph idx="1"/>
          </p:nvPr>
        </p:nvSpPr>
        <p:spPr>
          <a:xfrm>
            <a:off x="5911564" y="851786"/>
            <a:ext cx="8451607" cy="18249818"/>
          </a:xfrm>
          <a:prstGeom prst="rect">
            <a:avLst/>
          </a:prstGeom>
        </p:spPr>
        <p:txBody>
          <a:bodyPr lIns="86411" tIns="43205" rIns="86411" bIns="43205"/>
          <a:lstStyle>
            <a:lvl1pPr>
              <a:defRPr sz="2119"/>
            </a:lvl1pPr>
            <a:lvl2pPr>
              <a:defRPr sz="1836"/>
            </a:lvl2pPr>
            <a:lvl3pPr>
              <a:defRPr sz="1624"/>
            </a:lvl3pPr>
            <a:lvl4pPr>
              <a:defRPr sz="1342"/>
            </a:lvl4pPr>
            <a:lvl5pPr>
              <a:defRPr sz="1342"/>
            </a:lvl5pPr>
            <a:lvl6pPr>
              <a:defRPr sz="1342"/>
            </a:lvl6pPr>
            <a:lvl7pPr>
              <a:defRPr sz="1342"/>
            </a:lvl7pPr>
            <a:lvl8pPr>
              <a:defRPr sz="1342"/>
            </a:lvl8pPr>
            <a:lvl9pPr>
              <a:defRPr sz="1342"/>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756181" y="4475052"/>
            <a:ext cx="4974028" cy="14626552"/>
          </a:xfrm>
          <a:prstGeom prst="rect">
            <a:avLst/>
          </a:prstGeom>
        </p:spPr>
        <p:txBody>
          <a:bodyPr lIns="86411" tIns="43205" rIns="86411" bIns="43205"/>
          <a:lstStyle>
            <a:lvl1pPr marL="0" indent="0">
              <a:buNone/>
              <a:defRPr sz="918"/>
            </a:lvl1pPr>
            <a:lvl2pPr marL="305117" indent="0">
              <a:buNone/>
              <a:defRPr sz="777"/>
            </a:lvl2pPr>
            <a:lvl3pPr marL="610233" indent="0">
              <a:buNone/>
              <a:defRPr sz="636"/>
            </a:lvl3pPr>
            <a:lvl4pPr marL="915350" indent="0">
              <a:buNone/>
              <a:defRPr sz="636"/>
            </a:lvl4pPr>
            <a:lvl5pPr marL="1220466" indent="0">
              <a:buNone/>
              <a:defRPr sz="636"/>
            </a:lvl5pPr>
            <a:lvl6pPr marL="1525583" indent="0">
              <a:buNone/>
              <a:defRPr sz="636"/>
            </a:lvl6pPr>
            <a:lvl7pPr marL="1830699" indent="0">
              <a:buNone/>
              <a:defRPr sz="636"/>
            </a:lvl7pPr>
            <a:lvl8pPr marL="2135816" indent="0">
              <a:buNone/>
              <a:defRPr sz="636"/>
            </a:lvl8pPr>
            <a:lvl9pPr marL="2440932" indent="0">
              <a:buNone/>
              <a:defRPr sz="636"/>
            </a:lvl9pPr>
          </a:lstStyle>
          <a:p>
            <a:pPr lvl="0"/>
            <a:r>
              <a:rPr lang="de-DE"/>
              <a:t>Mastertextformat bearbeiten</a:t>
            </a:r>
          </a:p>
        </p:txBody>
      </p:sp>
    </p:spTree>
    <p:extLst>
      <p:ext uri="{BB962C8B-B14F-4D97-AF65-F5344CB8AC3E}">
        <p14:creationId xmlns:p14="http://schemas.microsoft.com/office/powerpoint/2010/main" val="1748756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963206" y="14968750"/>
            <a:ext cx="9072034" cy="1767136"/>
          </a:xfrm>
          <a:prstGeom prst="rect">
            <a:avLst/>
          </a:prstGeom>
        </p:spPr>
        <p:txBody>
          <a:bodyPr lIns="86411" tIns="43205" rIns="86411" bIns="43205" anchor="b"/>
          <a:lstStyle>
            <a:lvl1pPr algn="l">
              <a:defRPr sz="1342" b="1"/>
            </a:lvl1pPr>
          </a:lstStyle>
          <a:p>
            <a:r>
              <a:rPr lang="de-DE"/>
              <a:t>Mastertitelformat bearbeiten</a:t>
            </a:r>
          </a:p>
        </p:txBody>
      </p:sp>
      <p:sp>
        <p:nvSpPr>
          <p:cNvPr id="3" name="Bildplatzhalter 2"/>
          <p:cNvSpPr>
            <a:spLocks noGrp="1"/>
          </p:cNvSpPr>
          <p:nvPr>
            <p:ph type="pic" idx="1"/>
          </p:nvPr>
        </p:nvSpPr>
        <p:spPr>
          <a:xfrm>
            <a:off x="2963206" y="1910160"/>
            <a:ext cx="9072034" cy="12830811"/>
          </a:xfrm>
          <a:prstGeom prst="rect">
            <a:avLst/>
          </a:prstGeom>
        </p:spPr>
        <p:txBody>
          <a:bodyPr lIns="86411" tIns="43205" rIns="86411" bIns="43205"/>
          <a:lstStyle>
            <a:lvl1pPr marL="0" indent="0">
              <a:buNone/>
              <a:defRPr sz="2119"/>
            </a:lvl1pPr>
            <a:lvl2pPr marL="305117" indent="0">
              <a:buNone/>
              <a:defRPr sz="1836"/>
            </a:lvl2pPr>
            <a:lvl3pPr marL="610233" indent="0">
              <a:buNone/>
              <a:defRPr sz="1624"/>
            </a:lvl3pPr>
            <a:lvl4pPr marL="915350" indent="0">
              <a:buNone/>
              <a:defRPr sz="1342"/>
            </a:lvl4pPr>
            <a:lvl5pPr marL="1220466" indent="0">
              <a:buNone/>
              <a:defRPr sz="1342"/>
            </a:lvl5pPr>
            <a:lvl6pPr marL="1525583" indent="0">
              <a:buNone/>
              <a:defRPr sz="1342"/>
            </a:lvl6pPr>
            <a:lvl7pPr marL="1830699" indent="0">
              <a:buNone/>
              <a:defRPr sz="1342"/>
            </a:lvl7pPr>
            <a:lvl8pPr marL="2135816" indent="0">
              <a:buNone/>
              <a:defRPr sz="1342"/>
            </a:lvl8pPr>
            <a:lvl9pPr marL="2440932" indent="0">
              <a:buNone/>
              <a:defRPr sz="1342"/>
            </a:lvl9pPr>
          </a:lstStyle>
          <a:p>
            <a:pPr lvl="0"/>
            <a:r>
              <a:rPr lang="de-DE" noProof="0"/>
              <a:t>Bild durch Klicken auf Symbol hinzufügen</a:t>
            </a:r>
          </a:p>
        </p:txBody>
      </p:sp>
      <p:sp>
        <p:nvSpPr>
          <p:cNvPr id="4" name="Textplatzhalter 3"/>
          <p:cNvSpPr>
            <a:spLocks noGrp="1"/>
          </p:cNvSpPr>
          <p:nvPr>
            <p:ph type="body" sz="half" idx="2"/>
          </p:nvPr>
        </p:nvSpPr>
        <p:spPr>
          <a:xfrm>
            <a:off x="2963206" y="16735887"/>
            <a:ext cx="9072034" cy="2509800"/>
          </a:xfrm>
          <a:prstGeom prst="rect">
            <a:avLst/>
          </a:prstGeom>
        </p:spPr>
        <p:txBody>
          <a:bodyPr lIns="86411" tIns="43205" rIns="86411" bIns="43205"/>
          <a:lstStyle>
            <a:lvl1pPr marL="0" indent="0">
              <a:buNone/>
              <a:defRPr sz="918"/>
            </a:lvl1pPr>
            <a:lvl2pPr marL="305117" indent="0">
              <a:buNone/>
              <a:defRPr sz="777"/>
            </a:lvl2pPr>
            <a:lvl3pPr marL="610233" indent="0">
              <a:buNone/>
              <a:defRPr sz="636"/>
            </a:lvl3pPr>
            <a:lvl4pPr marL="915350" indent="0">
              <a:buNone/>
              <a:defRPr sz="636"/>
            </a:lvl4pPr>
            <a:lvl5pPr marL="1220466" indent="0">
              <a:buNone/>
              <a:defRPr sz="636"/>
            </a:lvl5pPr>
            <a:lvl6pPr marL="1525583" indent="0">
              <a:buNone/>
              <a:defRPr sz="636"/>
            </a:lvl6pPr>
            <a:lvl7pPr marL="1830699" indent="0">
              <a:buNone/>
              <a:defRPr sz="636"/>
            </a:lvl7pPr>
            <a:lvl8pPr marL="2135816" indent="0">
              <a:buNone/>
              <a:defRPr sz="636"/>
            </a:lvl8pPr>
            <a:lvl9pPr marL="2440932" indent="0">
              <a:buNone/>
              <a:defRPr sz="636"/>
            </a:lvl9pPr>
          </a:lstStyle>
          <a:p>
            <a:pPr lvl="0"/>
            <a:r>
              <a:rPr lang="de-DE"/>
              <a:t>Mastertextformat bearbeiten</a:t>
            </a:r>
          </a:p>
        </p:txBody>
      </p:sp>
    </p:spTree>
    <p:extLst>
      <p:ext uri="{BB962C8B-B14F-4D97-AF65-F5344CB8AC3E}">
        <p14:creationId xmlns:p14="http://schemas.microsoft.com/office/powerpoint/2010/main" val="894781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756180" y="856023"/>
            <a:ext cx="13606991" cy="3563938"/>
          </a:xfrm>
          <a:prstGeom prst="rect">
            <a:avLst/>
          </a:prstGeom>
        </p:spPr>
        <p:txBody>
          <a:bodyPr lIns="86411" tIns="43205" rIns="86411" bIns="43205"/>
          <a:lstStyle/>
          <a:p>
            <a:r>
              <a:rPr lang="de-DE"/>
              <a:t>Mastertitelformat bearbeiten</a:t>
            </a:r>
          </a:p>
        </p:txBody>
      </p:sp>
      <p:sp>
        <p:nvSpPr>
          <p:cNvPr id="3" name="Vertikaler Textplatzhalter 2"/>
          <p:cNvSpPr>
            <a:spLocks noGrp="1"/>
          </p:cNvSpPr>
          <p:nvPr>
            <p:ph type="body" orient="vert" idx="1"/>
          </p:nvPr>
        </p:nvSpPr>
        <p:spPr>
          <a:xfrm>
            <a:off x="756180" y="4989937"/>
            <a:ext cx="13606991" cy="14111667"/>
          </a:xfrm>
          <a:prstGeom prst="rect">
            <a:avLst/>
          </a:prstGeom>
        </p:spPr>
        <p:txBody>
          <a:bodyPr vert="eaVert" lIns="86411" tIns="43205" rIns="86411" bIns="43205"/>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916207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10961954" y="856023"/>
            <a:ext cx="3401217" cy="18245580"/>
          </a:xfrm>
          <a:prstGeom prst="rect">
            <a:avLst/>
          </a:prstGeom>
        </p:spPr>
        <p:txBody>
          <a:bodyPr vert="eaVert" lIns="86411" tIns="43205" rIns="86411" bIns="43205"/>
          <a:lstStyle/>
          <a:p>
            <a:r>
              <a:rPr lang="de-DE"/>
              <a:t>Mastertitelformat bearbeiten</a:t>
            </a:r>
          </a:p>
        </p:txBody>
      </p:sp>
      <p:sp>
        <p:nvSpPr>
          <p:cNvPr id="3" name="Vertikaler Textplatzhalter 2"/>
          <p:cNvSpPr>
            <a:spLocks noGrp="1"/>
          </p:cNvSpPr>
          <p:nvPr>
            <p:ph type="body" orient="vert" idx="1"/>
          </p:nvPr>
        </p:nvSpPr>
        <p:spPr>
          <a:xfrm>
            <a:off x="756180" y="856023"/>
            <a:ext cx="10103959" cy="18245580"/>
          </a:xfrm>
          <a:prstGeom prst="rect">
            <a:avLst/>
          </a:prstGeom>
        </p:spPr>
        <p:txBody>
          <a:bodyPr vert="eaVert" lIns="86411" tIns="43205" rIns="86411" bIns="43205"/>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041169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5"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defTabSz="2084111" rtl="0" eaLnBrk="1" fontAlgn="base" hangingPunct="1">
        <a:spcBef>
          <a:spcPct val="0"/>
        </a:spcBef>
        <a:spcAft>
          <a:spcPct val="0"/>
        </a:spcAft>
        <a:defRPr sz="5438">
          <a:solidFill>
            <a:schemeClr val="bg2"/>
          </a:solidFill>
          <a:latin typeface="+mj-lt"/>
          <a:ea typeface="+mj-ea"/>
          <a:cs typeface="+mj-cs"/>
        </a:defRPr>
      </a:lvl1pPr>
      <a:lvl2pPr algn="l" defTabSz="2084111" rtl="0" eaLnBrk="1" fontAlgn="base" hangingPunct="1">
        <a:spcBef>
          <a:spcPct val="0"/>
        </a:spcBef>
        <a:spcAft>
          <a:spcPct val="0"/>
        </a:spcAft>
        <a:defRPr sz="5438">
          <a:solidFill>
            <a:schemeClr val="bg2"/>
          </a:solidFill>
          <a:latin typeface="Verdana" pitchFamily="34" charset="0"/>
        </a:defRPr>
      </a:lvl2pPr>
      <a:lvl3pPr algn="l" defTabSz="2084111" rtl="0" eaLnBrk="1" fontAlgn="base" hangingPunct="1">
        <a:spcBef>
          <a:spcPct val="0"/>
        </a:spcBef>
        <a:spcAft>
          <a:spcPct val="0"/>
        </a:spcAft>
        <a:defRPr sz="5438">
          <a:solidFill>
            <a:schemeClr val="bg2"/>
          </a:solidFill>
          <a:latin typeface="Verdana" pitchFamily="34" charset="0"/>
        </a:defRPr>
      </a:lvl3pPr>
      <a:lvl4pPr algn="l" defTabSz="2084111" rtl="0" eaLnBrk="1" fontAlgn="base" hangingPunct="1">
        <a:spcBef>
          <a:spcPct val="0"/>
        </a:spcBef>
        <a:spcAft>
          <a:spcPct val="0"/>
        </a:spcAft>
        <a:defRPr sz="5438">
          <a:solidFill>
            <a:schemeClr val="bg2"/>
          </a:solidFill>
          <a:latin typeface="Verdana" pitchFamily="34" charset="0"/>
        </a:defRPr>
      </a:lvl4pPr>
      <a:lvl5pPr algn="l" defTabSz="2084111" rtl="0" eaLnBrk="1" fontAlgn="base" hangingPunct="1">
        <a:spcBef>
          <a:spcPct val="0"/>
        </a:spcBef>
        <a:spcAft>
          <a:spcPct val="0"/>
        </a:spcAft>
        <a:defRPr sz="5438">
          <a:solidFill>
            <a:schemeClr val="bg2"/>
          </a:solidFill>
          <a:latin typeface="Verdana" pitchFamily="34" charset="0"/>
        </a:defRPr>
      </a:lvl5pPr>
      <a:lvl6pPr marL="305117" algn="l" defTabSz="2084963" rtl="0" eaLnBrk="1" fontAlgn="base" hangingPunct="1">
        <a:spcBef>
          <a:spcPct val="0"/>
        </a:spcBef>
        <a:spcAft>
          <a:spcPct val="0"/>
        </a:spcAft>
        <a:defRPr sz="5438">
          <a:solidFill>
            <a:schemeClr val="bg2"/>
          </a:solidFill>
          <a:latin typeface="Verdana" pitchFamily="34" charset="0"/>
        </a:defRPr>
      </a:lvl6pPr>
      <a:lvl7pPr marL="610233" algn="l" defTabSz="2084963" rtl="0" eaLnBrk="1" fontAlgn="base" hangingPunct="1">
        <a:spcBef>
          <a:spcPct val="0"/>
        </a:spcBef>
        <a:spcAft>
          <a:spcPct val="0"/>
        </a:spcAft>
        <a:defRPr sz="5438">
          <a:solidFill>
            <a:schemeClr val="bg2"/>
          </a:solidFill>
          <a:latin typeface="Verdana" pitchFamily="34" charset="0"/>
        </a:defRPr>
      </a:lvl7pPr>
      <a:lvl8pPr marL="915350" algn="l" defTabSz="2084963" rtl="0" eaLnBrk="1" fontAlgn="base" hangingPunct="1">
        <a:spcBef>
          <a:spcPct val="0"/>
        </a:spcBef>
        <a:spcAft>
          <a:spcPct val="0"/>
        </a:spcAft>
        <a:defRPr sz="5438">
          <a:solidFill>
            <a:schemeClr val="bg2"/>
          </a:solidFill>
          <a:latin typeface="Verdana" pitchFamily="34" charset="0"/>
        </a:defRPr>
      </a:lvl8pPr>
      <a:lvl9pPr marL="1220466" algn="l" defTabSz="2084963" rtl="0" eaLnBrk="1" fontAlgn="base" hangingPunct="1">
        <a:spcBef>
          <a:spcPct val="0"/>
        </a:spcBef>
        <a:spcAft>
          <a:spcPct val="0"/>
        </a:spcAft>
        <a:defRPr sz="5438">
          <a:solidFill>
            <a:schemeClr val="bg2"/>
          </a:solidFill>
          <a:latin typeface="Verdana" pitchFamily="34" charset="0"/>
        </a:defRPr>
      </a:lvl9pPr>
    </p:titleStyle>
    <p:bodyStyle>
      <a:lvl1pPr marL="781402" indent="-781402" algn="l" defTabSz="2084111" rtl="0" eaLnBrk="1" fontAlgn="base" hangingPunct="1">
        <a:spcBef>
          <a:spcPct val="20000"/>
        </a:spcBef>
        <a:spcAft>
          <a:spcPct val="0"/>
        </a:spcAft>
        <a:buChar char="•"/>
        <a:defRPr sz="3178">
          <a:solidFill>
            <a:srgbClr val="001D4B"/>
          </a:solidFill>
          <a:latin typeface="+mn-lt"/>
          <a:ea typeface="+mn-ea"/>
          <a:cs typeface="+mn-cs"/>
        </a:defRPr>
      </a:lvl1pPr>
      <a:lvl2pPr marL="1693971" indent="-651355" algn="l" defTabSz="2084111" rtl="0" eaLnBrk="1" fontAlgn="base" hangingPunct="1">
        <a:spcBef>
          <a:spcPct val="20000"/>
        </a:spcBef>
        <a:spcAft>
          <a:spcPct val="0"/>
        </a:spcAft>
        <a:buChar char="–"/>
        <a:defRPr sz="3178">
          <a:solidFill>
            <a:srgbClr val="001D4B"/>
          </a:solidFill>
          <a:latin typeface="+mn-lt"/>
        </a:defRPr>
      </a:lvl2pPr>
      <a:lvl3pPr marL="2604298" indent="-519066" algn="l" defTabSz="2084111" rtl="0" eaLnBrk="1" fontAlgn="base" hangingPunct="1">
        <a:spcBef>
          <a:spcPct val="20000"/>
        </a:spcBef>
        <a:spcAft>
          <a:spcPct val="0"/>
        </a:spcAft>
        <a:buChar char="•"/>
        <a:defRPr sz="3178">
          <a:solidFill>
            <a:srgbClr val="001D4B"/>
          </a:solidFill>
          <a:latin typeface="+mn-lt"/>
        </a:defRPr>
      </a:lvl3pPr>
      <a:lvl4pPr marL="3646914" indent="-519066" algn="l" defTabSz="2084111" rtl="0" eaLnBrk="1" fontAlgn="base" hangingPunct="1">
        <a:spcBef>
          <a:spcPct val="20000"/>
        </a:spcBef>
        <a:spcAft>
          <a:spcPct val="0"/>
        </a:spcAft>
        <a:buChar char="–"/>
        <a:defRPr sz="3178">
          <a:solidFill>
            <a:srgbClr val="001D4B"/>
          </a:solidFill>
          <a:latin typeface="+mn-lt"/>
        </a:defRPr>
      </a:lvl4pPr>
      <a:lvl5pPr marL="4690651" indent="-522429" algn="l" defTabSz="2084111" rtl="0" eaLnBrk="1" fontAlgn="base" hangingPunct="1">
        <a:spcBef>
          <a:spcPct val="20000"/>
        </a:spcBef>
        <a:spcAft>
          <a:spcPct val="0"/>
        </a:spcAft>
        <a:buChar char="»"/>
        <a:defRPr sz="3178">
          <a:solidFill>
            <a:srgbClr val="001D4B"/>
          </a:solidFill>
          <a:latin typeface="+mn-lt"/>
        </a:defRPr>
      </a:lvl5pPr>
      <a:lvl6pPr marL="4996283" indent="-523360" algn="l" defTabSz="2084963" rtl="0" eaLnBrk="1" fontAlgn="base" hangingPunct="1">
        <a:spcBef>
          <a:spcPct val="20000"/>
        </a:spcBef>
        <a:spcAft>
          <a:spcPct val="0"/>
        </a:spcAft>
        <a:defRPr sz="3178">
          <a:solidFill>
            <a:srgbClr val="001D4B"/>
          </a:solidFill>
          <a:latin typeface="+mn-lt"/>
        </a:defRPr>
      </a:lvl6pPr>
      <a:lvl7pPr marL="5301400" indent="-523360" algn="l" defTabSz="2084963" rtl="0" eaLnBrk="1" fontAlgn="base" hangingPunct="1">
        <a:spcBef>
          <a:spcPct val="20000"/>
        </a:spcBef>
        <a:spcAft>
          <a:spcPct val="0"/>
        </a:spcAft>
        <a:defRPr sz="3178">
          <a:solidFill>
            <a:srgbClr val="001D4B"/>
          </a:solidFill>
          <a:latin typeface="+mn-lt"/>
        </a:defRPr>
      </a:lvl7pPr>
      <a:lvl8pPr marL="5606516" indent="-523360" algn="l" defTabSz="2084963" rtl="0" eaLnBrk="1" fontAlgn="base" hangingPunct="1">
        <a:spcBef>
          <a:spcPct val="20000"/>
        </a:spcBef>
        <a:spcAft>
          <a:spcPct val="0"/>
        </a:spcAft>
        <a:defRPr sz="3178">
          <a:solidFill>
            <a:srgbClr val="001D4B"/>
          </a:solidFill>
          <a:latin typeface="+mn-lt"/>
        </a:defRPr>
      </a:lvl8pPr>
      <a:lvl9pPr marL="5911633" indent="-523360" algn="l" defTabSz="2084963" rtl="0" eaLnBrk="1" fontAlgn="base" hangingPunct="1">
        <a:spcBef>
          <a:spcPct val="20000"/>
        </a:spcBef>
        <a:spcAft>
          <a:spcPct val="0"/>
        </a:spcAft>
        <a:defRPr sz="3178">
          <a:solidFill>
            <a:srgbClr val="001D4B"/>
          </a:solidFill>
          <a:latin typeface="+mn-lt"/>
        </a:defRPr>
      </a:lvl9pPr>
    </p:bodyStyle>
    <p:otherStyle>
      <a:defPPr>
        <a:defRPr lang="de-DE"/>
      </a:defPPr>
      <a:lvl1pPr marL="0" algn="l" defTabSz="610233" rtl="0" eaLnBrk="1" latinLnBrk="0" hangingPunct="1">
        <a:defRPr sz="1201" kern="1200">
          <a:solidFill>
            <a:schemeClr val="tx1"/>
          </a:solidFill>
          <a:latin typeface="+mn-lt"/>
          <a:ea typeface="+mn-ea"/>
          <a:cs typeface="+mn-cs"/>
        </a:defRPr>
      </a:lvl1pPr>
      <a:lvl2pPr marL="305117" algn="l" defTabSz="610233" rtl="0" eaLnBrk="1" latinLnBrk="0" hangingPunct="1">
        <a:defRPr sz="1201" kern="1200">
          <a:solidFill>
            <a:schemeClr val="tx1"/>
          </a:solidFill>
          <a:latin typeface="+mn-lt"/>
          <a:ea typeface="+mn-ea"/>
          <a:cs typeface="+mn-cs"/>
        </a:defRPr>
      </a:lvl2pPr>
      <a:lvl3pPr marL="610233" algn="l" defTabSz="610233" rtl="0" eaLnBrk="1" latinLnBrk="0" hangingPunct="1">
        <a:defRPr sz="1201" kern="1200">
          <a:solidFill>
            <a:schemeClr val="tx1"/>
          </a:solidFill>
          <a:latin typeface="+mn-lt"/>
          <a:ea typeface="+mn-ea"/>
          <a:cs typeface="+mn-cs"/>
        </a:defRPr>
      </a:lvl3pPr>
      <a:lvl4pPr marL="915350" algn="l" defTabSz="610233" rtl="0" eaLnBrk="1" latinLnBrk="0" hangingPunct="1">
        <a:defRPr sz="1201" kern="1200">
          <a:solidFill>
            <a:schemeClr val="tx1"/>
          </a:solidFill>
          <a:latin typeface="+mn-lt"/>
          <a:ea typeface="+mn-ea"/>
          <a:cs typeface="+mn-cs"/>
        </a:defRPr>
      </a:lvl4pPr>
      <a:lvl5pPr marL="1220466" algn="l" defTabSz="610233" rtl="0" eaLnBrk="1" latinLnBrk="0" hangingPunct="1">
        <a:defRPr sz="1201" kern="1200">
          <a:solidFill>
            <a:schemeClr val="tx1"/>
          </a:solidFill>
          <a:latin typeface="+mn-lt"/>
          <a:ea typeface="+mn-ea"/>
          <a:cs typeface="+mn-cs"/>
        </a:defRPr>
      </a:lvl5pPr>
      <a:lvl6pPr marL="1525583" algn="l" defTabSz="610233" rtl="0" eaLnBrk="1" latinLnBrk="0" hangingPunct="1">
        <a:defRPr sz="1201" kern="1200">
          <a:solidFill>
            <a:schemeClr val="tx1"/>
          </a:solidFill>
          <a:latin typeface="+mn-lt"/>
          <a:ea typeface="+mn-ea"/>
          <a:cs typeface="+mn-cs"/>
        </a:defRPr>
      </a:lvl6pPr>
      <a:lvl7pPr marL="1830699" algn="l" defTabSz="610233" rtl="0" eaLnBrk="1" latinLnBrk="0" hangingPunct="1">
        <a:defRPr sz="1201" kern="1200">
          <a:solidFill>
            <a:schemeClr val="tx1"/>
          </a:solidFill>
          <a:latin typeface="+mn-lt"/>
          <a:ea typeface="+mn-ea"/>
          <a:cs typeface="+mn-cs"/>
        </a:defRPr>
      </a:lvl7pPr>
      <a:lvl8pPr marL="2135816" algn="l" defTabSz="610233" rtl="0" eaLnBrk="1" latinLnBrk="0" hangingPunct="1">
        <a:defRPr sz="1201" kern="1200">
          <a:solidFill>
            <a:schemeClr val="tx1"/>
          </a:solidFill>
          <a:latin typeface="+mn-lt"/>
          <a:ea typeface="+mn-ea"/>
          <a:cs typeface="+mn-cs"/>
        </a:defRPr>
      </a:lvl8pPr>
      <a:lvl9pPr marL="2440932" algn="l" defTabSz="610233" rtl="0" eaLnBrk="1" latinLnBrk="0" hangingPunct="1">
        <a:defRPr sz="12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ext Box 14"/>
          <p:cNvSpPr txBox="1">
            <a:spLocks noChangeArrowheads="1"/>
          </p:cNvSpPr>
          <p:nvPr/>
        </p:nvSpPr>
        <p:spPr bwMode="auto">
          <a:xfrm>
            <a:off x="669471" y="2843078"/>
            <a:ext cx="13787135" cy="1217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167" tIns="21583" rIns="43167" bIns="21583">
            <a:spAutoFit/>
          </a:bodyPr>
          <a:lstStyle>
            <a:lvl1pPr defTabSz="611188">
              <a:defRPr sz="6800" b="1">
                <a:solidFill>
                  <a:schemeClr val="bg2"/>
                </a:solidFill>
                <a:latin typeface="Microsoft Sans Serif" charset="0"/>
              </a:defRPr>
            </a:lvl1pPr>
            <a:lvl2pPr marL="742950" indent="-285750" defTabSz="611188">
              <a:defRPr sz="6800" b="1">
                <a:solidFill>
                  <a:schemeClr val="bg2"/>
                </a:solidFill>
                <a:latin typeface="Microsoft Sans Serif" charset="0"/>
              </a:defRPr>
            </a:lvl2pPr>
            <a:lvl3pPr marL="1143000" indent="-228600" defTabSz="611188">
              <a:defRPr sz="6800" b="1">
                <a:solidFill>
                  <a:schemeClr val="bg2"/>
                </a:solidFill>
                <a:latin typeface="Microsoft Sans Serif" charset="0"/>
              </a:defRPr>
            </a:lvl3pPr>
            <a:lvl4pPr marL="1600200" indent="-228600" defTabSz="611188">
              <a:defRPr sz="6800" b="1">
                <a:solidFill>
                  <a:schemeClr val="bg2"/>
                </a:solidFill>
                <a:latin typeface="Microsoft Sans Serif" charset="0"/>
              </a:defRPr>
            </a:lvl4pPr>
            <a:lvl5pPr marL="2057400" indent="-228600" defTabSz="611188">
              <a:defRPr sz="6800" b="1">
                <a:solidFill>
                  <a:schemeClr val="bg2"/>
                </a:solidFill>
                <a:latin typeface="Microsoft Sans Serif" charset="0"/>
              </a:defRPr>
            </a:lvl5pPr>
            <a:lvl6pPr marL="2514600" indent="-228600" defTabSz="611188" eaLnBrk="0" fontAlgn="base" hangingPunct="0">
              <a:spcBef>
                <a:spcPct val="0"/>
              </a:spcBef>
              <a:spcAft>
                <a:spcPct val="0"/>
              </a:spcAft>
              <a:defRPr sz="6800" b="1">
                <a:solidFill>
                  <a:schemeClr val="bg2"/>
                </a:solidFill>
                <a:latin typeface="Microsoft Sans Serif" charset="0"/>
              </a:defRPr>
            </a:lvl6pPr>
            <a:lvl7pPr marL="2971800" indent="-228600" defTabSz="611188" eaLnBrk="0" fontAlgn="base" hangingPunct="0">
              <a:spcBef>
                <a:spcPct val="0"/>
              </a:spcBef>
              <a:spcAft>
                <a:spcPct val="0"/>
              </a:spcAft>
              <a:defRPr sz="6800" b="1">
                <a:solidFill>
                  <a:schemeClr val="bg2"/>
                </a:solidFill>
                <a:latin typeface="Microsoft Sans Serif" charset="0"/>
              </a:defRPr>
            </a:lvl7pPr>
            <a:lvl8pPr marL="3429000" indent="-228600" defTabSz="611188" eaLnBrk="0" fontAlgn="base" hangingPunct="0">
              <a:spcBef>
                <a:spcPct val="0"/>
              </a:spcBef>
              <a:spcAft>
                <a:spcPct val="0"/>
              </a:spcAft>
              <a:defRPr sz="6800" b="1">
                <a:solidFill>
                  <a:schemeClr val="bg2"/>
                </a:solidFill>
                <a:latin typeface="Microsoft Sans Serif" charset="0"/>
              </a:defRPr>
            </a:lvl8pPr>
            <a:lvl9pPr marL="3886200" indent="-228600" defTabSz="611188" eaLnBrk="0" fontAlgn="base" hangingPunct="0">
              <a:spcBef>
                <a:spcPct val="0"/>
              </a:spcBef>
              <a:spcAft>
                <a:spcPct val="0"/>
              </a:spcAft>
              <a:defRPr sz="6800" b="1">
                <a:solidFill>
                  <a:schemeClr val="bg2"/>
                </a:solidFill>
                <a:latin typeface="Microsoft Sans Serif" charset="0"/>
              </a:defRPr>
            </a:lvl9pPr>
          </a:lstStyle>
          <a:p>
            <a:pPr algn="ctr" eaLnBrk="1" hangingPunct="1">
              <a:spcBef>
                <a:spcPct val="50000"/>
              </a:spcBef>
            </a:pPr>
            <a:r>
              <a:rPr lang="de-DE" altLang="de-DE" sz="4237" dirty="0">
                <a:solidFill>
                  <a:srgbClr val="0B2A51"/>
                </a:solidFill>
                <a:latin typeface="Open Sans" panose="020B0606030504020204" pitchFamily="34" charset="0"/>
                <a:ea typeface="Open Sans" panose="020B0606030504020204" pitchFamily="34" charset="0"/>
                <a:cs typeface="Open Sans" panose="020B0606030504020204" pitchFamily="34" charset="0"/>
              </a:rPr>
              <a:t>Titel der Belegarbeit (ggf. Kurztitel)</a:t>
            </a:r>
          </a:p>
          <a:p>
            <a:pPr algn="ctr" eaLnBrk="1" hangingPunct="1">
              <a:spcBef>
                <a:spcPct val="50000"/>
              </a:spcBef>
            </a:pPr>
            <a:r>
              <a:rPr lang="de-DE" altLang="de-DE" sz="2260" b="0" dirty="0">
                <a:solidFill>
                  <a:srgbClr val="0B2A51"/>
                </a:solidFill>
                <a:latin typeface="Open Sans" panose="020B0606030504020204" pitchFamily="34" charset="0"/>
                <a:ea typeface="Open Sans" panose="020B0606030504020204" pitchFamily="34" charset="0"/>
                <a:cs typeface="Open Sans" panose="020B0606030504020204" pitchFamily="34" charset="0"/>
              </a:rPr>
              <a:t>Langtitel der Belegarbeit (im Falle von Kurztitel)</a:t>
            </a:r>
          </a:p>
        </p:txBody>
      </p:sp>
      <p:sp>
        <p:nvSpPr>
          <p:cNvPr id="47" name="Abgerundetes Rechteck 5"/>
          <p:cNvSpPr>
            <a:spLocks noChangeArrowheads="1"/>
          </p:cNvSpPr>
          <p:nvPr/>
        </p:nvSpPr>
        <p:spPr bwMode="auto">
          <a:xfrm>
            <a:off x="603298" y="4466816"/>
            <a:ext cx="6884367" cy="3272586"/>
          </a:xfrm>
          <a:prstGeom prst="roundRect">
            <a:avLst>
              <a:gd name="adj" fmla="val 16667"/>
            </a:avLst>
          </a:prstGeom>
          <a:noFill/>
          <a:ln w="19050">
            <a:solidFill>
              <a:srgbClr val="F5F5FD"/>
            </a:solidFill>
            <a:round/>
            <a:headEnd/>
            <a:tailEnd/>
          </a:ln>
          <a:extLst>
            <a:ext uri="{909E8E84-426E-40DD-AFC4-6F175D3DCCD1}">
              <a14:hiddenFill xmlns:a14="http://schemas.microsoft.com/office/drawing/2010/main">
                <a:solidFill>
                  <a:srgbClr val="FFFFFF"/>
                </a:solidFill>
              </a14:hiddenFill>
            </a:ext>
          </a:extLst>
        </p:spPr>
        <p:txBody>
          <a:bodyPr/>
          <a:lstStyle/>
          <a:p>
            <a:pPr algn="ctr">
              <a:lnSpc>
                <a:spcPct val="150000"/>
              </a:lnSpc>
            </a:pPr>
            <a:endParaRPr lang="de-DE" altLang="de-DE" sz="1271"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6" name="Abgerundetes Rechteck 29"/>
          <p:cNvSpPr>
            <a:spLocks noChangeArrowheads="1"/>
          </p:cNvSpPr>
          <p:nvPr/>
        </p:nvSpPr>
        <p:spPr bwMode="auto">
          <a:xfrm>
            <a:off x="632676" y="4415247"/>
            <a:ext cx="6854989" cy="387896"/>
          </a:xfrm>
          <a:prstGeom prst="roundRect">
            <a:avLst>
              <a:gd name="adj" fmla="val 16667"/>
            </a:avLst>
          </a:prstGeom>
          <a:solidFill>
            <a:srgbClr val="F5F5F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r>
              <a:rPr lang="de-DE" altLang="de-DE" sz="1695" dirty="0">
                <a:solidFill>
                  <a:schemeClr val="tx1"/>
                </a:solidFill>
                <a:latin typeface="Open Sans" panose="020B0606030504020204" pitchFamily="34" charset="0"/>
                <a:ea typeface="Open Sans" panose="020B0606030504020204" pitchFamily="34" charset="0"/>
                <a:cs typeface="Open Sans" panose="020B0606030504020204" pitchFamily="34" charset="0"/>
              </a:rPr>
              <a:t>Zusammenfassung</a:t>
            </a:r>
          </a:p>
        </p:txBody>
      </p:sp>
      <p:sp>
        <p:nvSpPr>
          <p:cNvPr id="45" name="Textfeld 28"/>
          <p:cNvSpPr txBox="1">
            <a:spLocks noChangeArrowheads="1"/>
          </p:cNvSpPr>
          <p:nvPr/>
        </p:nvSpPr>
        <p:spPr bwMode="auto">
          <a:xfrm>
            <a:off x="632676" y="4888346"/>
            <a:ext cx="6545967"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t>Bitte maximal 4 </a:t>
            </a:r>
            <a:r>
              <a:rPr lang="mr-IN" altLang="de-DE" sz="1800" b="0" dirty="0">
                <a:solidFill>
                  <a:schemeClr val="tx1"/>
                </a:solidFill>
                <a:latin typeface="Open Sans" panose="020B0606030504020204" pitchFamily="34" charset="0"/>
                <a:ea typeface="Open Sans" panose="020B0606030504020204" pitchFamily="34" charset="0"/>
              </a:rPr>
              <a:t>–</a:t>
            </a:r>
            <a: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t> 5 Stichpunkte</a:t>
            </a:r>
          </a:p>
          <a:p>
            <a:pPr>
              <a:lnSpc>
                <a:spcPct val="150000"/>
              </a:lnSpc>
            </a:pPr>
            <a:r>
              <a:rPr lang="de-DE" altLang="de-DE"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Motivation: </a:t>
            </a:r>
            <a: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t>Verbesserung...</a:t>
            </a:r>
            <a:b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br>
            <a:r>
              <a:rPr lang="de-DE" altLang="de-DE"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Ziel: </a:t>
            </a:r>
            <a: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t>Bereitstellung eines Frameworks zur ... </a:t>
            </a:r>
            <a:b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br>
            <a:r>
              <a:rPr lang="de-DE" altLang="de-DE"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Methode:</a:t>
            </a:r>
            <a: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br>
              <a:rPr lang="de-DE" altLang="de-DE" sz="1800" b="0" dirty="0">
                <a:solidFill>
                  <a:schemeClr val="tx1"/>
                </a:solidFill>
                <a:latin typeface="Open Sans" panose="020B0606030504020204" pitchFamily="34" charset="0"/>
                <a:ea typeface="Open Sans" panose="020B0606030504020204" pitchFamily="34" charset="0"/>
                <a:cs typeface="Open Sans" panose="020B0606030504020204" pitchFamily="34" charset="0"/>
              </a:rPr>
            </a:br>
            <a:r>
              <a:rPr lang="de-DE" altLang="de-DE"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Ergebnis:</a:t>
            </a:r>
          </a:p>
        </p:txBody>
      </p:sp>
      <p:sp>
        <p:nvSpPr>
          <p:cNvPr id="5131" name="Abgerundetes Rechteck 5"/>
          <p:cNvSpPr>
            <a:spLocks noChangeArrowheads="1"/>
          </p:cNvSpPr>
          <p:nvPr/>
        </p:nvSpPr>
        <p:spPr bwMode="auto">
          <a:xfrm>
            <a:off x="603298" y="8729302"/>
            <a:ext cx="6890204" cy="8659440"/>
          </a:xfrm>
          <a:prstGeom prst="roundRect">
            <a:avLst>
              <a:gd name="adj" fmla="val 16667"/>
            </a:avLst>
          </a:prstGeom>
          <a:solidFill>
            <a:srgbClr val="F5F5F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a:lnSpc>
                <a:spcPct val="150000"/>
              </a:lnSpc>
            </a:pPr>
            <a:r>
              <a:rPr lang="de-DE" altLang="de-DE" sz="2400" dirty="0">
                <a:solidFill>
                  <a:schemeClr val="tx1"/>
                </a:solidFill>
                <a:latin typeface="Open Sans" panose="020B0606030504020204" pitchFamily="34" charset="0"/>
                <a:ea typeface="Open Sans" panose="020B0606030504020204" pitchFamily="34" charset="0"/>
                <a:cs typeface="Open Sans" panose="020B0606030504020204" pitchFamily="34" charset="0"/>
              </a:rPr>
              <a:t>Allgemeine Hinweise</a:t>
            </a:r>
          </a:p>
          <a:p>
            <a:pPr algn="ctr">
              <a:lnSpc>
                <a:spcPct val="150000"/>
              </a:lnSpc>
            </a:pPr>
            <a:r>
              <a:rPr lang="de-DE" altLang="de-DE" sz="1800" b="0" i="1" dirty="0">
                <a:solidFill>
                  <a:schemeClr val="tx1"/>
                </a:solidFill>
                <a:latin typeface="Open Sans" panose="020B0606030504020204" pitchFamily="34" charset="0"/>
                <a:ea typeface="Open Sans" panose="020B0606030504020204" pitchFamily="34" charset="0"/>
                <a:cs typeface="Open Sans" panose="020B0606030504020204" pitchFamily="34" charset="0"/>
              </a:rPr>
              <a:t>Verzichten Sie bitte auf umfangreiche Textblöcke. Das Poster sollte den Kern Ihrer Arbeit anschaulich darstellen und nicht die Arbeit komplett wiedergeben. Sollten Sie Quellen angeben, referenzieren Sie bitte nur die wichtige Kernquellen (max. 5). Das Literaturverzeichnis erscheint dann in einem Block mit Schriftgröße 10 zum Ende des Posters.</a:t>
            </a:r>
          </a:p>
          <a:p>
            <a:pPr algn="ctr">
              <a:lnSpc>
                <a:spcPct val="150000"/>
              </a:lnSpc>
            </a:pPr>
            <a:endParaRPr lang="de-DE" altLang="de-DE" sz="1800" b="0" i="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de-DE" altLang="de-DE" sz="1800" b="0" i="1" dirty="0">
                <a:solidFill>
                  <a:schemeClr val="tx1"/>
                </a:solidFill>
                <a:latin typeface="Open Sans" panose="020B0606030504020204" pitchFamily="34" charset="0"/>
                <a:ea typeface="Open Sans" panose="020B0606030504020204" pitchFamily="34" charset="0"/>
                <a:cs typeface="Open Sans" panose="020B0606030504020204" pitchFamily="34" charset="0"/>
              </a:rPr>
              <a:t>Sollten Sie eine Belegarbeit außerhalb der Gesundheitswirtschaft verfasst haben, entfernen Sie bitte das </a:t>
            </a:r>
            <a:r>
              <a:rPr lang="de-DE" altLang="de-DE" sz="1800" b="0" i="1" dirty="0" err="1">
                <a:solidFill>
                  <a:schemeClr val="tx1"/>
                </a:solidFill>
                <a:latin typeface="Open Sans" panose="020B0606030504020204" pitchFamily="34" charset="0"/>
                <a:ea typeface="Open Sans" panose="020B0606030504020204" pitchFamily="34" charset="0"/>
                <a:cs typeface="Open Sans" panose="020B0606030504020204" pitchFamily="34" charset="0"/>
              </a:rPr>
              <a:t>helict</a:t>
            </a:r>
            <a:r>
              <a:rPr lang="de-DE" altLang="de-DE" sz="1800" b="0" i="1" dirty="0">
                <a:solidFill>
                  <a:schemeClr val="tx1"/>
                </a:solidFill>
                <a:latin typeface="Open Sans" panose="020B0606030504020204" pitchFamily="34" charset="0"/>
                <a:ea typeface="Open Sans" panose="020B0606030504020204" pitchFamily="34" charset="0"/>
                <a:cs typeface="Open Sans" panose="020B0606030504020204" pitchFamily="34" charset="0"/>
              </a:rPr>
              <a:t>-Logo (bitte mit Betreuer abstimmen). Verwenden Sie bitte die Schriftart Open Sans der TU Dresden. Die Anordnung der Elemente im Poster unterliegt ihren eigenen Gestaltungsideen. Fix sind der Titel, der Kasten mit der Zusammenfassung der Arbeit, die Kopf- und Fußzeile, sowie die Autoreninformation. Verwenden Sie bitte die „Kastenstruktur“ und möglichst die Corporate Identity-Farben der TU Dresden.</a:t>
            </a:r>
          </a:p>
        </p:txBody>
      </p:sp>
      <p:sp>
        <p:nvSpPr>
          <p:cNvPr id="44" name="Abgerundetes Rechteck 5"/>
          <p:cNvSpPr>
            <a:spLocks noChangeArrowheads="1"/>
          </p:cNvSpPr>
          <p:nvPr/>
        </p:nvSpPr>
        <p:spPr bwMode="auto">
          <a:xfrm>
            <a:off x="7655656" y="4409704"/>
            <a:ext cx="6907492" cy="5722196"/>
          </a:xfrm>
          <a:prstGeom prst="roundRect">
            <a:avLst>
              <a:gd name="adj" fmla="val 8824"/>
            </a:avLst>
          </a:prstGeom>
          <a:noFill/>
          <a:ln w="19050">
            <a:solidFill>
              <a:srgbClr val="F5F5FD"/>
            </a:solidFill>
            <a:round/>
            <a:headEnd/>
            <a:tailEnd/>
          </a:ln>
          <a:extLst>
            <a:ext uri="{909E8E84-426E-40DD-AFC4-6F175D3DCCD1}">
              <a14:hiddenFill xmlns:a14="http://schemas.microsoft.com/office/drawing/2010/main">
                <a:solidFill>
                  <a:srgbClr val="FFFFFF"/>
                </a:solidFill>
              </a14:hiddenFill>
            </a:ext>
          </a:extLst>
        </p:spPr>
        <p:txBody>
          <a:bodyPr/>
          <a:lstStyle/>
          <a:p>
            <a:pPr algn="ctr">
              <a:lnSpc>
                <a:spcPct val="150000"/>
              </a:lnSpc>
            </a:pPr>
            <a:endParaRPr lang="de-DE" altLang="de-DE" sz="1271"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2" name="Abgerundetes Rechteck 28"/>
          <p:cNvSpPr>
            <a:spLocks noChangeArrowheads="1"/>
          </p:cNvSpPr>
          <p:nvPr/>
        </p:nvSpPr>
        <p:spPr bwMode="auto">
          <a:xfrm>
            <a:off x="7664071" y="4415247"/>
            <a:ext cx="6899077" cy="387896"/>
          </a:xfrm>
          <a:prstGeom prst="roundRect">
            <a:avLst>
              <a:gd name="adj" fmla="val 16667"/>
            </a:avLst>
          </a:prstGeom>
          <a:solidFill>
            <a:srgbClr val="F5F5F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r>
              <a:rPr lang="de-DE" altLang="de-DE" sz="1695" dirty="0">
                <a:solidFill>
                  <a:schemeClr val="tx1"/>
                </a:solidFill>
                <a:latin typeface="Open Sans" panose="020B0606030504020204" pitchFamily="34" charset="0"/>
                <a:ea typeface="Open Sans" panose="020B0606030504020204" pitchFamily="34" charset="0"/>
                <a:cs typeface="Open Sans" panose="020B0606030504020204" pitchFamily="34" charset="0"/>
              </a:rPr>
              <a:t>Bilder</a:t>
            </a:r>
          </a:p>
        </p:txBody>
      </p:sp>
      <p:grpSp>
        <p:nvGrpSpPr>
          <p:cNvPr id="39" name="Gruppieren 8"/>
          <p:cNvGrpSpPr>
            <a:grpSpLocks/>
          </p:cNvGrpSpPr>
          <p:nvPr/>
        </p:nvGrpSpPr>
        <p:grpSpPr bwMode="auto">
          <a:xfrm>
            <a:off x="7767765" y="4722362"/>
            <a:ext cx="6223014" cy="975346"/>
            <a:chOff x="1102086" y="16548296"/>
            <a:chExt cx="8812294" cy="1382174"/>
          </a:xfrm>
        </p:grpSpPr>
        <p:pic>
          <p:nvPicPr>
            <p:cNvPr id="40"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2086" y="16548296"/>
              <a:ext cx="1382174" cy="138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feld 5"/>
            <p:cNvSpPr txBox="1">
              <a:spLocks noChangeArrowheads="1"/>
            </p:cNvSpPr>
            <p:nvPr/>
          </p:nvSpPr>
          <p:spPr bwMode="auto">
            <a:xfrm>
              <a:off x="2568261" y="17070106"/>
              <a:ext cx="7346119" cy="3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de-DE" altLang="de-DE" sz="1130" dirty="0">
                  <a:solidFill>
                    <a:schemeClr val="tx1"/>
                  </a:solidFill>
                  <a:latin typeface="Open Sans" panose="020B0606030504020204" pitchFamily="34" charset="0"/>
                  <a:ea typeface="Open Sans" panose="020B0606030504020204" pitchFamily="34" charset="0"/>
                  <a:cs typeface="Open Sans" panose="020B0606030504020204" pitchFamily="34" charset="0"/>
                </a:rPr>
                <a:t>Bilder </a:t>
              </a:r>
              <a:r>
                <a:rPr lang="mr-IN" altLang="de-DE" sz="1130" b="0" dirty="0">
                  <a:solidFill>
                    <a:schemeClr val="tx1"/>
                  </a:solidFill>
                  <a:latin typeface="Open Sans" panose="020B0606030504020204" pitchFamily="34" charset="0"/>
                  <a:ea typeface="Open Sans" panose="020B0606030504020204" pitchFamily="34" charset="0"/>
                </a:rPr>
                <a:t>–</a:t>
              </a:r>
              <a:r>
                <a:rPr lang="de-DE" altLang="de-DE" sz="1130" b="0" dirty="0">
                  <a:solidFill>
                    <a:schemeClr val="tx1"/>
                  </a:solidFill>
                  <a:latin typeface="Open Sans" panose="020B0606030504020204" pitchFamily="34" charset="0"/>
                  <a:ea typeface="Open Sans" panose="020B0606030504020204" pitchFamily="34" charset="0"/>
                  <a:cs typeface="Open Sans" panose="020B0606030504020204" pitchFamily="34" charset="0"/>
                </a:rPr>
                <a:t> Verdeutlichen Sie Ihre Arbeitsergebnisse mit Bildern und Grafiken</a:t>
              </a:r>
              <a:endParaRPr lang="de-DE" altLang="de-DE" sz="1130" dirty="0">
                <a:latin typeface="Open Sans" panose="020B0606030504020204" pitchFamily="34" charset="0"/>
                <a:ea typeface="Open Sans" panose="020B0606030504020204" pitchFamily="34" charset="0"/>
                <a:cs typeface="Open Sans" panose="020B0606030504020204" pitchFamily="34" charset="0"/>
              </a:endParaRPr>
            </a:p>
          </p:txBody>
        </p:sp>
      </p:grpSp>
      <p:pic>
        <p:nvPicPr>
          <p:cNvPr id="43" name="Grafik 1"/>
          <p:cNvPicPr>
            <a:picLocks noChangeAspect="1"/>
          </p:cNvPicPr>
          <p:nvPr/>
        </p:nvPicPr>
        <p:blipFill>
          <a:blip r:embed="rId3">
            <a:extLst>
              <a:ext uri="{28A0092B-C50C-407E-A947-70E740481C1C}">
                <a14:useLocalDpi xmlns:a14="http://schemas.microsoft.com/office/drawing/2010/main" val="0"/>
              </a:ext>
            </a:extLst>
          </a:blip>
          <a:srcRect l="13889" t="20421" r="17552" b="19357"/>
          <a:stretch>
            <a:fillRect/>
          </a:stretch>
        </p:blipFill>
        <p:spPr bwMode="auto">
          <a:xfrm>
            <a:off x="9303655" y="5434253"/>
            <a:ext cx="4151388" cy="3645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46" name="Abgerundetes Rechteck 5"/>
          <p:cNvSpPr>
            <a:spLocks noChangeArrowheads="1"/>
          </p:cNvSpPr>
          <p:nvPr/>
        </p:nvSpPr>
        <p:spPr bwMode="auto">
          <a:xfrm>
            <a:off x="7664070" y="10461230"/>
            <a:ext cx="6899077" cy="2587730"/>
          </a:xfrm>
          <a:prstGeom prst="roundRect">
            <a:avLst>
              <a:gd name="adj" fmla="val 16667"/>
            </a:avLst>
          </a:prstGeom>
          <a:noFill/>
          <a:ln w="19050">
            <a:solidFill>
              <a:srgbClr val="F5F5FD"/>
            </a:solidFill>
            <a:round/>
            <a:headEnd/>
            <a:tailEnd/>
          </a:ln>
          <a:extLst>
            <a:ext uri="{909E8E84-426E-40DD-AFC4-6F175D3DCCD1}">
              <a14:hiddenFill xmlns:a14="http://schemas.microsoft.com/office/drawing/2010/main">
                <a:solidFill>
                  <a:srgbClr val="FFFFFF"/>
                </a:solidFill>
              </a14:hiddenFill>
            </a:ext>
          </a:extLst>
        </p:spPr>
        <p:txBody>
          <a:bodyPr/>
          <a:lstStyle/>
          <a:p>
            <a:pPr algn="ctr">
              <a:lnSpc>
                <a:spcPct val="150000"/>
              </a:lnSpc>
            </a:pPr>
            <a:endParaRPr lang="de-DE" altLang="de-DE" sz="1271"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136" name="Abgerundetes Rechteck 1"/>
          <p:cNvSpPr>
            <a:spLocks noChangeArrowheads="1"/>
          </p:cNvSpPr>
          <p:nvPr/>
        </p:nvSpPr>
        <p:spPr bwMode="auto">
          <a:xfrm>
            <a:off x="7657210" y="10461230"/>
            <a:ext cx="6905938" cy="379544"/>
          </a:xfrm>
          <a:prstGeom prst="roundRect">
            <a:avLst>
              <a:gd name="adj" fmla="val 16667"/>
            </a:avLst>
          </a:prstGeom>
          <a:solidFill>
            <a:srgbClr val="F5F5FD"/>
          </a:solidFill>
          <a:ln w="9525">
            <a:solidFill>
              <a:srgbClr val="F5F5FD"/>
            </a:solidFill>
            <a:round/>
            <a:headEnd/>
            <a:tailEnd/>
          </a:ln>
        </p:spPr>
        <p:txBody>
          <a:bodyPr/>
          <a:lstStyle/>
          <a:p>
            <a:pPr algn="ctr" eaLnBrk="1" hangingPunct="1"/>
            <a:r>
              <a:rPr lang="de-DE" altLang="de-DE" sz="1695" dirty="0">
                <a:solidFill>
                  <a:schemeClr val="tx1"/>
                </a:solidFill>
                <a:latin typeface="Open Sans" panose="020B0606030504020204" pitchFamily="34" charset="0"/>
                <a:ea typeface="Open Sans" panose="020B0606030504020204" pitchFamily="34" charset="0"/>
                <a:cs typeface="Open Sans" panose="020B0606030504020204" pitchFamily="34" charset="0"/>
              </a:rPr>
              <a:t>Gestaltungsempfehlungen</a:t>
            </a:r>
          </a:p>
        </p:txBody>
      </p:sp>
      <p:sp>
        <p:nvSpPr>
          <p:cNvPr id="5132" name="Textfeld 1"/>
          <p:cNvSpPr txBox="1">
            <a:spLocks noChangeArrowheads="1"/>
          </p:cNvSpPr>
          <p:nvPr/>
        </p:nvSpPr>
        <p:spPr bwMode="auto">
          <a:xfrm>
            <a:off x="7657210" y="10888980"/>
            <a:ext cx="6905938" cy="114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de-DE" altLang="de-DE" sz="2400" b="0" dirty="0">
                <a:solidFill>
                  <a:schemeClr val="tx1"/>
                </a:solidFill>
                <a:latin typeface="Open Sans" panose="020B0606030504020204" pitchFamily="34" charset="0"/>
                <a:ea typeface="Open Sans" panose="020B0606030504020204" pitchFamily="34" charset="0"/>
                <a:cs typeface="Open Sans" panose="020B0606030504020204" pitchFamily="34" charset="0"/>
              </a:rPr>
              <a:t>Klarheit ● Viele „weiße“ Räume ● wenig Text </a:t>
            </a:r>
            <a:br>
              <a:rPr lang="de-DE" altLang="de-DE" sz="2400" b="0" dirty="0">
                <a:solidFill>
                  <a:schemeClr val="tx1"/>
                </a:solidFill>
                <a:latin typeface="Open Sans" panose="020B0606030504020204" pitchFamily="34" charset="0"/>
                <a:ea typeface="Open Sans" panose="020B0606030504020204" pitchFamily="34" charset="0"/>
                <a:cs typeface="Open Sans" panose="020B0606030504020204" pitchFamily="34" charset="0"/>
              </a:rPr>
            </a:br>
            <a:r>
              <a:rPr lang="de-DE" altLang="de-DE" sz="2400" b="0" dirty="0">
                <a:solidFill>
                  <a:schemeClr val="tx1"/>
                </a:solidFill>
                <a:latin typeface="Open Sans" panose="020B0606030504020204" pitchFamily="34" charset="0"/>
                <a:ea typeface="Open Sans" panose="020B0606030504020204" pitchFamily="34" charset="0"/>
                <a:cs typeface="Open Sans" panose="020B0606030504020204" pitchFamily="34" charset="0"/>
              </a:rPr>
              <a:t>● Stichpunkte ● anschauliche Grafiken</a:t>
            </a:r>
          </a:p>
        </p:txBody>
      </p:sp>
      <p:sp>
        <p:nvSpPr>
          <p:cNvPr id="5148" name="Abgerundetes Rechteck 5"/>
          <p:cNvSpPr>
            <a:spLocks noChangeArrowheads="1"/>
          </p:cNvSpPr>
          <p:nvPr/>
        </p:nvSpPr>
        <p:spPr bwMode="auto">
          <a:xfrm>
            <a:off x="7664071" y="13139717"/>
            <a:ext cx="6899076" cy="5119021"/>
          </a:xfrm>
          <a:prstGeom prst="roundRect">
            <a:avLst>
              <a:gd name="adj" fmla="val 5478"/>
            </a:avLst>
          </a:prstGeom>
          <a:noFill/>
          <a:ln w="19050">
            <a:solidFill>
              <a:srgbClr val="F5F5FD"/>
            </a:solidFill>
            <a:round/>
            <a:headEnd/>
            <a:tailEnd/>
          </a:ln>
          <a:extLst>
            <a:ext uri="{909E8E84-426E-40DD-AFC4-6F175D3DCCD1}">
              <a14:hiddenFill xmlns:a14="http://schemas.microsoft.com/office/drawing/2010/main">
                <a:solidFill>
                  <a:srgbClr val="FFFFFF"/>
                </a:solidFill>
              </a14:hiddenFill>
            </a:ext>
          </a:extLst>
        </p:spPr>
        <p:txBody>
          <a:bodyPr/>
          <a:lstStyle/>
          <a:p>
            <a:pPr algn="ctr">
              <a:lnSpc>
                <a:spcPct val="150000"/>
              </a:lnSpc>
            </a:pPr>
            <a:endParaRPr lang="de-DE" altLang="de-DE" sz="1271"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138" name="Abgerundetes Rechteck 29"/>
          <p:cNvSpPr>
            <a:spLocks noChangeArrowheads="1"/>
          </p:cNvSpPr>
          <p:nvPr/>
        </p:nvSpPr>
        <p:spPr bwMode="auto">
          <a:xfrm>
            <a:off x="7664072" y="13144167"/>
            <a:ext cx="6899075" cy="387896"/>
          </a:xfrm>
          <a:prstGeom prst="roundRect">
            <a:avLst>
              <a:gd name="adj" fmla="val 16667"/>
            </a:avLst>
          </a:prstGeom>
          <a:solidFill>
            <a:srgbClr val="F5F5F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r>
              <a:rPr lang="de-DE" altLang="de-DE" sz="1695" dirty="0">
                <a:solidFill>
                  <a:schemeClr val="tx1"/>
                </a:solidFill>
                <a:latin typeface="Open Sans" panose="020B0606030504020204" pitchFamily="34" charset="0"/>
                <a:ea typeface="Open Sans" panose="020B0606030504020204" pitchFamily="34" charset="0"/>
                <a:cs typeface="Open Sans" panose="020B0606030504020204" pitchFamily="34" charset="0"/>
              </a:rPr>
              <a:t>Block 1</a:t>
            </a:r>
          </a:p>
        </p:txBody>
      </p:sp>
      <p:graphicFrame>
        <p:nvGraphicFramePr>
          <p:cNvPr id="31" name="Diagramm 30"/>
          <p:cNvGraphicFramePr/>
          <p:nvPr>
            <p:extLst>
              <p:ext uri="{D42A27DB-BD31-4B8C-83A1-F6EECF244321}">
                <p14:modId xmlns:p14="http://schemas.microsoft.com/office/powerpoint/2010/main" val="1779761835"/>
              </p:ext>
            </p:extLst>
          </p:nvPr>
        </p:nvGraphicFramePr>
        <p:xfrm>
          <a:off x="7664070" y="13671418"/>
          <a:ext cx="6899077" cy="43188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149" name="Abgerundetes Rechteck 5"/>
          <p:cNvSpPr>
            <a:spLocks noChangeArrowheads="1"/>
          </p:cNvSpPr>
          <p:nvPr/>
        </p:nvSpPr>
        <p:spPr bwMode="auto">
          <a:xfrm>
            <a:off x="7655657" y="18558860"/>
            <a:ext cx="6800950" cy="1133976"/>
          </a:xfrm>
          <a:prstGeom prst="roundRect">
            <a:avLst>
              <a:gd name="adj" fmla="val 16667"/>
            </a:avLst>
          </a:prstGeom>
          <a:noFill/>
          <a:ln w="19050">
            <a:solidFill>
              <a:srgbClr val="F5F5FD"/>
            </a:solidFill>
            <a:round/>
            <a:headEnd/>
            <a:tailEnd/>
          </a:ln>
          <a:extLst>
            <a:ext uri="{909E8E84-426E-40DD-AFC4-6F175D3DCCD1}">
              <a14:hiddenFill xmlns:a14="http://schemas.microsoft.com/office/drawing/2010/main">
                <a:solidFill>
                  <a:srgbClr val="FFFFFF"/>
                </a:solidFill>
              </a14:hiddenFill>
            </a:ext>
          </a:extLst>
        </p:spPr>
        <p:txBody>
          <a:bodyPr/>
          <a:lstStyle/>
          <a:p>
            <a:pPr algn="ctr">
              <a:lnSpc>
                <a:spcPct val="150000"/>
              </a:lnSpc>
            </a:pPr>
            <a:endParaRPr lang="de-DE" altLang="de-DE" sz="1271" b="0" i="1">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139" name="Abgerundetes Rechteck 31"/>
          <p:cNvSpPr>
            <a:spLocks noChangeArrowheads="1"/>
          </p:cNvSpPr>
          <p:nvPr/>
        </p:nvSpPr>
        <p:spPr bwMode="auto">
          <a:xfrm>
            <a:off x="7668055" y="18528591"/>
            <a:ext cx="6788551" cy="387896"/>
          </a:xfrm>
          <a:prstGeom prst="roundRect">
            <a:avLst>
              <a:gd name="adj" fmla="val 16667"/>
            </a:avLst>
          </a:prstGeom>
          <a:solidFill>
            <a:srgbClr val="F5F5F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r>
              <a:rPr lang="de-DE" altLang="de-DE" sz="1695" dirty="0">
                <a:solidFill>
                  <a:schemeClr val="tx1"/>
                </a:solidFill>
                <a:latin typeface="Open Sans" panose="020B0606030504020204" pitchFamily="34" charset="0"/>
                <a:ea typeface="Open Sans" panose="020B0606030504020204" pitchFamily="34" charset="0"/>
                <a:cs typeface="Open Sans" panose="020B0606030504020204" pitchFamily="34" charset="0"/>
              </a:rPr>
              <a:t>Block 2</a:t>
            </a:r>
          </a:p>
        </p:txBody>
      </p:sp>
      <p:sp>
        <p:nvSpPr>
          <p:cNvPr id="48" name="Textfeld 28"/>
          <p:cNvSpPr txBox="1">
            <a:spLocks noChangeArrowheads="1"/>
          </p:cNvSpPr>
          <p:nvPr/>
        </p:nvSpPr>
        <p:spPr bwMode="auto">
          <a:xfrm>
            <a:off x="381352" y="20196872"/>
            <a:ext cx="7072204" cy="84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bIns="0" anchor="ctr">
            <a:spAutoFit/>
          </a:bodyPr>
          <a:lstStyle/>
          <a:p>
            <a:pPr>
              <a:lnSpc>
                <a:spcPct val="150000"/>
              </a:lnSpc>
            </a:pPr>
            <a:r>
              <a:rPr lang="de-DE" altLang="de-DE" sz="1271" b="0" dirty="0">
                <a:solidFill>
                  <a:schemeClr val="bg1"/>
                </a:solidFill>
                <a:latin typeface="Open Sans" panose="020B0606030504020204" pitchFamily="34" charset="0"/>
                <a:ea typeface="Open Sans" panose="020B0606030504020204" pitchFamily="34" charset="0"/>
                <a:cs typeface="Open Sans" panose="020B0606030504020204" pitchFamily="34" charset="0"/>
              </a:rPr>
              <a:t>Autor: Name, Vorname (ggf. </a:t>
            </a:r>
            <a:r>
              <a:rPr lang="de-DE" altLang="de-DE" sz="1271" b="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akad</a:t>
            </a:r>
            <a:r>
              <a:rPr lang="de-DE" altLang="de-DE" sz="1271" b="0" dirty="0">
                <a:solidFill>
                  <a:schemeClr val="bg1"/>
                </a:solidFill>
                <a:latin typeface="Open Sans" panose="020B0606030504020204" pitchFamily="34" charset="0"/>
                <a:ea typeface="Open Sans" panose="020B0606030504020204" pitchFamily="34" charset="0"/>
                <a:cs typeface="Open Sans" panose="020B0606030504020204" pitchFamily="34" charset="0"/>
              </a:rPr>
              <a:t> Grad, ggf. E-Mail, </a:t>
            </a:r>
            <a:r>
              <a:rPr lang="de-DE" altLang="de-DE" sz="1271" b="0" u="sng" dirty="0">
                <a:solidFill>
                  <a:schemeClr val="bg1"/>
                </a:solidFill>
                <a:latin typeface="Open Sans" panose="020B0606030504020204" pitchFamily="34" charset="0"/>
                <a:ea typeface="Open Sans" panose="020B0606030504020204" pitchFamily="34" charset="0"/>
                <a:cs typeface="Open Sans" panose="020B0606030504020204" pitchFamily="34" charset="0"/>
              </a:rPr>
              <a:t>keine</a:t>
            </a:r>
            <a:r>
              <a:rPr lang="de-DE" altLang="de-DE" sz="1271" b="0" dirty="0">
                <a:solidFill>
                  <a:schemeClr val="bg1"/>
                </a:solidFill>
                <a:latin typeface="Open Sans" panose="020B0606030504020204" pitchFamily="34" charset="0"/>
                <a:ea typeface="Open Sans" panose="020B0606030504020204" pitchFamily="34" charset="0"/>
                <a:cs typeface="Open Sans" panose="020B0606030504020204" pitchFamily="34" charset="0"/>
              </a:rPr>
              <a:t> Matrikelnummer)</a:t>
            </a:r>
          </a:p>
          <a:p>
            <a:pPr>
              <a:lnSpc>
                <a:spcPct val="150000"/>
              </a:lnSpc>
            </a:pPr>
            <a:r>
              <a:rPr lang="de-DE" altLang="de-DE" sz="1271" b="0" dirty="0">
                <a:solidFill>
                  <a:schemeClr val="bg1"/>
                </a:solidFill>
                <a:latin typeface="Open Sans" panose="020B0606030504020204" pitchFamily="34" charset="0"/>
                <a:ea typeface="Open Sans" panose="020B0606030504020204" pitchFamily="34" charset="0"/>
                <a:cs typeface="Open Sans" panose="020B0606030504020204" pitchFamily="34" charset="0"/>
              </a:rPr>
              <a:t>Betreuer: Name, Vorname (ggf. akad. Grad, E-Mail)</a:t>
            </a:r>
          </a:p>
          <a:p>
            <a:pPr>
              <a:lnSpc>
                <a:spcPct val="150000"/>
              </a:lnSpc>
            </a:pPr>
            <a:r>
              <a:rPr lang="de-DE" altLang="de-DE" sz="1271" b="0" dirty="0">
                <a:solidFill>
                  <a:schemeClr val="bg1"/>
                </a:solidFill>
                <a:latin typeface="Open Sans" panose="020B0606030504020204" pitchFamily="34" charset="0"/>
                <a:ea typeface="Open Sans" panose="020B0606030504020204" pitchFamily="34" charset="0"/>
                <a:cs typeface="Open Sans" panose="020B0606030504020204" pitchFamily="34" charset="0"/>
              </a:rPr>
              <a:t>Prüfer: Dr. Hannes Schlieter</a:t>
            </a:r>
          </a:p>
        </p:txBody>
      </p:sp>
    </p:spTree>
  </p:cSld>
  <p:clrMapOvr>
    <a:masterClrMapping/>
  </p:clrMapOvr>
</p:sld>
</file>

<file path=ppt/theme/theme1.xml><?xml version="1.0" encoding="utf-8"?>
<a:theme xmlns:a="http://schemas.openxmlformats.org/drawingml/2006/main" name="poster_a0_hoch_b1">
  <a:themeElements>
    <a:clrScheme name="poster_a0_hoch_b1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oster_a0_hoch_b1">
      <a:majorFont>
        <a:latin typeface="Verdana"/>
        <a:ea typeface=""/>
        <a:cs typeface=""/>
      </a:majorFont>
      <a:minorFont>
        <a:latin typeface="Verdana"/>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7200" b="1" i="0" u="none" strike="noStrike" cap="none" normalizeH="0" baseline="0" smtClean="0">
            <a:ln>
              <a:noFill/>
            </a:ln>
            <a:solidFill>
              <a:schemeClr val="bg2"/>
            </a:solidFill>
            <a:effectLst/>
            <a:latin typeface="Microsoft Sans Serif"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7200" b="1" i="0" u="none" strike="noStrike" cap="none" normalizeH="0" baseline="0" smtClean="0">
            <a:ln>
              <a:noFill/>
            </a:ln>
            <a:solidFill>
              <a:schemeClr val="bg2"/>
            </a:solidFill>
            <a:effectLst/>
            <a:latin typeface="Microsoft Sans Serif" pitchFamily="34" charset="0"/>
          </a:defRPr>
        </a:defPPr>
      </a:lstStyle>
    </a:lnDef>
  </a:objectDefaults>
  <a:extraClrSchemeLst>
    <a:extraClrScheme>
      <a:clrScheme name="poster_a0_hoch_b1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oster_a0_hoch_b1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oster_a0_hoch_b1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oster_a0_hoch_b1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oster_a0_hoch_b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oster_a0_hoch_b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oster_a0_hoch_b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3" id="{7F9CC816-9C2E-1347-86FE-01FFD34535E1}" vid="{03F66FE2-2ED3-4B49-A4F1-B062058DBB3C}"/>
    </a:ext>
  </a:ext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50C44C190646445BEFA07F76BD72955" ma:contentTypeVersion="0" ma:contentTypeDescription="Ein neues Dokument erstellen." ma:contentTypeScope="" ma:versionID="a9308c53e0255b7a22938662e5b63770">
  <xsd:schema xmlns:xsd="http://www.w3.org/2001/XMLSchema" xmlns:xs="http://www.w3.org/2001/XMLSchema" xmlns:p="http://schemas.microsoft.com/office/2006/metadata/properties" targetNamespace="http://schemas.microsoft.com/office/2006/metadata/properties" ma:root="true" ma:fieldsID="b4f5dc90cf06628c3b90945c8266c24d">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1A60B5C-F882-42A0-827C-4FD9EB9CC0D8}">
  <ds:schemaRefs>
    <ds:schemaRef ds:uri="http://schemas.microsoft.com/sharepoint/v3/contenttype/forms"/>
  </ds:schemaRefs>
</ds:datastoreItem>
</file>

<file path=customXml/itemProps2.xml><?xml version="1.0" encoding="utf-8"?>
<ds:datastoreItem xmlns:ds="http://schemas.openxmlformats.org/officeDocument/2006/customXml" ds:itemID="{C9D475C6-DE9D-4A01-B61A-907C25C961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1048C1C5-3C57-497F-B290-6E99FEF3143D}">
  <ds:schemaRefs>
    <ds:schemaRef ds:uri="http://schemas.microsoft.com/office/2006/metadata/properties"/>
    <ds:schemaRef ds:uri="http://schemas.openxmlformats.org/package/2006/metadata/core-properties"/>
    <ds:schemaRef ds:uri="http://purl.org/dc/elements/1.1/"/>
    <ds:schemaRef ds:uri="http://purl.org/dc/dcmitype/"/>
    <ds:schemaRef ds:uri="http://schemas.microsoft.com/office/infopath/2007/PartnerControls"/>
    <ds:schemaRef ds:uri="http://schemas.microsoft.com/office/2006/documentManagement/typ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0</TotalTime>
  <Words>256</Words>
  <Application>Microsoft Macintosh PowerPoint</Application>
  <PresentationFormat>Benutzerdefiniert</PresentationFormat>
  <Paragraphs>22</Paragraphs>
  <Slides>1</Slides>
  <Notes>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vt:i4>
      </vt:variant>
    </vt:vector>
  </HeadingPairs>
  <TitlesOfParts>
    <vt:vector size="8" baseType="lpstr">
      <vt:lpstr>Microsoft Sans Serif</vt:lpstr>
      <vt:lpstr>Open Sans</vt:lpstr>
      <vt:lpstr>Times New Roman</vt:lpstr>
      <vt:lpstr>Univers 45 Light</vt:lpstr>
      <vt:lpstr>Univers Light</vt:lpstr>
      <vt:lpstr>Verdana</vt:lpstr>
      <vt:lpstr>poster_a0_hoch_b1</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Martin Burwitz</dc:creator>
  <cp:lastModifiedBy>Martin Burwitz</cp:lastModifiedBy>
  <cp:revision>1</cp:revision>
  <cp:lastPrinted>2016-11-23T11:28:28Z</cp:lastPrinted>
  <dcterms:created xsi:type="dcterms:W3CDTF">2023-10-30T10:03:55Z</dcterms:created>
  <dcterms:modified xsi:type="dcterms:W3CDTF">2023-10-30T10:10:07Z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0x010100B50C44C190646445BEFA07F76BD72955</vt:lpwstr>
  </property>
</Properties>
</file>