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98" r:id="rId3"/>
    <p:sldId id="300" r:id="rId4"/>
    <p:sldId id="302" r:id="rId5"/>
    <p:sldId id="299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FEE8D-2F76-4293-BE07-A1F8CEDEA9EA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54047-0BE4-4E26-B092-7F39192EE5E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13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830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43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70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54047-0BE4-4E26-B092-7F39192EE5E2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864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26.10.2019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8280920" cy="2808312"/>
          </a:xfrm>
        </p:spPr>
        <p:txBody>
          <a:bodyPr>
            <a:normAutofit/>
          </a:bodyPr>
          <a:lstStyle/>
          <a:p>
            <a:r>
              <a:rPr lang="de-DE" b="1" dirty="0"/>
              <a:t>Vorlesung „Rechtsfragen zum Strukturwandel von Unternehmen“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2400" b="1" dirty="0" smtClean="0"/>
              <a:t>[Literaturempfehlung]</a:t>
            </a:r>
            <a:endParaRPr lang="de-DE" sz="2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5229200"/>
            <a:ext cx="7920880" cy="720080"/>
          </a:xfrm>
        </p:spPr>
        <p:txBody>
          <a:bodyPr>
            <a:normAutofit fontScale="85000" lnSpcReduction="10000"/>
          </a:bodyPr>
          <a:lstStyle/>
          <a:p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TU Dresden WS 2019/20</a:t>
            </a: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Gesellschaftsrecht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470794"/>
            <a:ext cx="7632848" cy="4680520"/>
          </a:xfrm>
        </p:spPr>
        <p:txBody>
          <a:bodyPr>
            <a:normAutofit fontScale="92500"/>
          </a:bodyPr>
          <a:lstStyle/>
          <a:p>
            <a:pPr algn="just"/>
            <a:r>
              <a:rPr lang="de-DE" dirty="0" smtClean="0"/>
              <a:t>Raiser/Veil, Recht der Kapitalgesellschaften, 6. Aufl., 2015, Verlag </a:t>
            </a:r>
            <a:r>
              <a:rPr lang="de-DE" dirty="0" err="1" smtClean="0"/>
              <a:t>Vahlen</a:t>
            </a: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Sehr ausführliches Lehrbuch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Vorauflage kann genutzt werden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Für die Teile, die wir benötigen m.E. am besten, d.h. nicht zu viel und nicht zu wenig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Nachteil: Teuer – daher ggf. ausleihen, in der Bibliothek bearbeiten oder benötigte Seiten kopieren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2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Gesellschaftsrecht – Alternative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700808"/>
            <a:ext cx="7632848" cy="4680520"/>
          </a:xfrm>
        </p:spPr>
        <p:txBody>
          <a:bodyPr>
            <a:normAutofit/>
          </a:bodyPr>
          <a:lstStyle/>
          <a:p>
            <a:pPr algn="just"/>
            <a:r>
              <a:rPr lang="de-DE" dirty="0" smtClean="0"/>
              <a:t>Koch, Gesellschaftsrecht, 11. Aufl., 2019, C.H.Beck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Umfassendes Lehrbuch zum gesamten Gesellschaftsrecht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bezahlbar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Vorauflagen (10., 9.) können genutzt werden; damals hieß das Buch noch „Hüffer/Koch“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4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Gesellschaftsrecht – Alternative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476152"/>
            <a:ext cx="7632848" cy="4680520"/>
          </a:xfrm>
        </p:spPr>
        <p:txBody>
          <a:bodyPr>
            <a:normAutofit lnSpcReduction="10000"/>
          </a:bodyPr>
          <a:lstStyle/>
          <a:p>
            <a:pPr algn="just"/>
            <a:r>
              <a:rPr lang="de-DE" dirty="0" smtClean="0"/>
              <a:t>Bitter/Heim, Gesellschaftsrecht, 4. Aufl., 2018, Verlag </a:t>
            </a:r>
            <a:r>
              <a:rPr lang="de-DE" dirty="0" err="1" smtClean="0"/>
              <a:t>Vahlen</a:t>
            </a: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Lehrbuch zum gesamten Gesellschaftsrecht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bezahlbar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Auch Vorauflage kann genutzt werden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b="1" dirty="0" smtClean="0"/>
              <a:t>Vorteil:</a:t>
            </a:r>
            <a:r>
              <a:rPr lang="de-DE" dirty="0" smtClean="0"/>
              <a:t> Viele Fälle mit Lösungen, die auch für die VL relevant sind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b="1" dirty="0" smtClean="0"/>
              <a:t>Nachteil:</a:t>
            </a:r>
            <a:r>
              <a:rPr lang="de-DE" dirty="0" smtClean="0"/>
              <a:t> Z.T. sehr knappe Ausführungen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4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Steuerrecht</a:t>
            </a:r>
            <a:endParaRPr lang="de-DE" sz="3200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755576" y="1542801"/>
            <a:ext cx="7632848" cy="46805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de-DE" dirty="0" smtClean="0"/>
              <a:t>Birk/</a:t>
            </a:r>
            <a:r>
              <a:rPr lang="de-DE" dirty="0" err="1" smtClean="0"/>
              <a:t>Desens</a:t>
            </a:r>
            <a:r>
              <a:rPr lang="de-DE" dirty="0" smtClean="0"/>
              <a:t>/Tappe, Steuerrecht, 22. Aufl., 2019, </a:t>
            </a:r>
            <a:r>
              <a:rPr lang="de-DE" smtClean="0"/>
              <a:t>C.F Mueller Verlag</a:t>
            </a:r>
            <a:endParaRPr lang="de-DE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Sehr gutes Lehrbuch mit vielen Beispielfällen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Vorauflagen können genutzt werden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Kann auch für die meisten anderen steuerrechtlichen VL genutzt werden (ggf. mit Dozent abklären, inwieweit Altauflage okay ist)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Sehr knapp zur Organschaft (2 Seiten) bzw. Umwandlungssteuerrecht (5 Seiten) – aber für unsere VL als Überblick ausreichend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dirty="0" smtClean="0"/>
              <a:t>Daher: Entsprechende Kapitel können auch kopiert werden</a:t>
            </a:r>
          </a:p>
        </p:txBody>
      </p:sp>
      <p:cxnSp>
        <p:nvCxnSpPr>
          <p:cNvPr id="5" name="Gerade Verbindung 4"/>
          <p:cNvCxnSpPr/>
          <p:nvPr/>
        </p:nvCxnSpPr>
        <p:spPr>
          <a:xfrm>
            <a:off x="683568" y="6021288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29347" y="6093296"/>
            <a:ext cx="8753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de-DE" sz="2000" dirty="0" smtClean="0">
                <a:solidFill>
                  <a:schemeClr val="accent1">
                    <a:lumMod val="75000"/>
                  </a:schemeClr>
                </a:solidFill>
              </a:rPr>
              <a:t>PD Dr. Falk Mylich                                                                        TU Dresden WS 2019/20</a:t>
            </a:r>
            <a:endParaRPr lang="de-D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8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Phoeb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280</Words>
  <Application>Microsoft Office PowerPoint</Application>
  <PresentationFormat>Bildschirmpräsentation (4:3)</PresentationFormat>
  <Paragraphs>35</Paragraphs>
  <Slides>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Larissa-Design</vt:lpstr>
      <vt:lpstr>Vorlesung „Rechtsfragen zum Strukturwandel von Unternehmen“ [Literaturempfehlung]</vt:lpstr>
      <vt:lpstr>Gesellschaftsrecht</vt:lpstr>
      <vt:lpstr>Gesellschaftsrecht – Alternative</vt:lpstr>
      <vt:lpstr>Gesellschaftsrecht – Alternative</vt:lpstr>
      <vt:lpstr>Steuerrecht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Fortzahlung  der vollen Vorstandsbezüge  durch Dritte in der Krise oder bei Insolvenz der AG</dc:title>
  <dc:creator>Ute-Maja</dc:creator>
  <cp:lastModifiedBy>Anke Schmidt</cp:lastModifiedBy>
  <cp:revision>92</cp:revision>
  <dcterms:created xsi:type="dcterms:W3CDTF">2017-10-11T09:46:23Z</dcterms:created>
  <dcterms:modified xsi:type="dcterms:W3CDTF">2019-10-26T10:10:54Z</dcterms:modified>
</cp:coreProperties>
</file>